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18T22:25:39.174"/>
    </inkml:context>
    <inkml:brush xml:id="br0">
      <inkml:brushProperty name="width" value="0.08333" units="cm"/>
      <inkml:brushProperty name="height" value="0.08333" units="cm"/>
      <inkml:brushProperty name="color" value="#177D36"/>
      <inkml:brushProperty name="fitToCurve" value="1"/>
    </inkml:brush>
  </inkml:definitions>
  <inkml:trace contextRef="#ctx0" brushRef="#br0">1279 80 0,'-25'0'94,"-1"0"-79,1 0-15,-1 0 16,1 0-16,0 0 16,-1 0-16,1 0 15,-51 25 1,25 1 0,25-26-16,1 0 15,0 0-15,-1 25 16,1-25-16,-26 26 15,51-1-15,-25-25 16,-1 25-16,-25 1 16,26-1-1,-26 1-15,26-26 16,-1 25-16,-50 0 16,51 1-1,-1-26-15,1 0 16,0 51-16,25-26 15,-26-25-15,1 0 16,-1 0-16,1 25 16,0 1-16,25-1 15,-26-25-15,1 0 0,25 26 16,-26-1-16,26 0 16,0 1-16,-25-1 15,0-25-15,-1 26 16,1-1-16,-1 0 15,26 1 1,0-1-16,0 1 0,0-1 16,0 0-16,0 1 15,0-1 1,0 1 0,-25 24-1,25-24 1,0-1-16,0 1 15,0 50 1,0-51-16,0 26 16,0 0-16,0 0 15,25 25 1,-25-51 0,26-25-16,-26 26 15,0-1-15,25 0 16,1-25-16,-1 0 15,-25 26 1,25-26-16,-25 25 16,26 1-1,-1-26-15,-25 25 16,26-25 0,-26 25-16,25-25 31,26 26-16,-26-1 1,1-25 0,-26 26-1,25-26-15,0 50 16,1-50-16,-1 0 16,26 26-1,-26-1 1,1-25-1,-26 26-15,25-26 16,1 0-16,-1 25 16,0 0-1,1-25-15,-1 26 16,26-26 0,-26 25-1,52 1-15,-52-26 0,0 0 16,26 25-1,-25-25 1,24 25-16,-24-25 16,25 0-16,-26 0 15,0 0 1,1 0-16,-1 0 16,1 0-16,-1 0 15,0 0 1,1 0-16,-1 0 15,1 0 1,-1 0-16,0 0 16,1 0-16,-1 0 15,1 0 1,-1 0-16,0 0 16,1 0-16,-1 0 15,1 0-15,-1 0 16,0 0-1,1 0-15,-1 0 16,26 0 0,-26 0-1,1 0-15,-1 0 16,1 0 15,-1-25-31,26 25 16,-26-25-1,1-1 17,-1 26-32,0-25 15,1-1 17,-1 26-1,26-25-31,-26 25 15,-25-25 1,26 25 0,-1-26-16,1 26 15,-1-25 1,0-1-16,1 1 16,-1 0-16,1 25 15,-1-26-15,0 26 16,1-25-16,-1 25 15,26-26 1,-51 1 0,25 25-1,1-51 1,-1 26-16,-25-1 16,26 1-16,-1 25 31,-25-25-16,0-1 1,0 1 0,25 25-16,-25-26 15,51 1-15,-25 0 0,-26-1 16,25 1 0,-25-1-1,25 1-15,-25-26 16,26 0-1,-26 26-15,0 0 16,0-52 0,0 27-16,0-1 0,0 25 15,0 1 1,0-26 0,0 26-1,0-1 16,0 1-15,0 0-16,0-1 47,0 1-16,0-1-15,0 1-1,0 0 1,-26 25 0,26-26-16,0 1 15,-25 25-15,25-26 16,-25 26-16,25-25 0,-51 0 16,51-1-1,-26 1 1,1-1-1,25 1 1,-25 0-16,-1 25 16,26-26 15,-25 26-15,25-51-16,-26 51 15,1 0 16,0 0-15,-1 0 0,26-25-16,-25 25 15,25-25-15,-26 25 16,1-26 0,0 26-1,-26 0 1,51-25-1,-26 25 1,26-26 0,-25 26-16,0 0 15,-1 0 32,1 0-31,-26-50 15,26 50-15,-1 0 46,1 0-31,-1 0 1,1-26 30,0 26-15,-26 0 0,25 0-16,1 0 0,0 0 1,-1 0-1,1 0 0,-1 0-15,1 0-16,0 0 31,-1 0 0,1 0-15,-1 0-16,1 0 31,0 0-15,-1 0 15,1 0 16,-1 0-31,1 0 15,0 0-16,-1 0-15,1 0 16,-1 0 0,1 0-1,0 0 1,-1 0 0,1 0 15,-1 0-16,1 0 17,-26 0-1,26 0 31,-1 0-30,1 0 46,25 26 109,0-1-124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1-06T00:42:08.634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60 0,'28'0'297,"1"0"-281,-1 0-16,28 0 16,-28 0-1,1 0 1,-1 0-16,0 0 15,0 0-15,1 0 16,-1 0 0,0 0-16,0 0 15,0 0 1,1 0-16,-1 0 16,0 0-1,0 0-15,1 0 16,-1 0-1,0 0 1,0 0 15,0 0-15,1 0 15,27 0-15,-28 0 15,1 0-31,-1 0 31,0 0-31,0 0 16,29 0 0,-29 0 15,0 0-16,0 0-15,1 0 32,-1 0-17,28-28 1,-28 28-16,1 0 16,-1 0-16,0 0 15,0 0 16,1 0-15,-1 0 0,0 0-1,0 0 1,0 0 31,1 0-16,-1 0 32,0 0-48,0 0 1,1 0 15,-1 0-15,0 0 15,0 0 0,0 0-15,1 0-1,27 0 1,-28 0 0,29 0 15,-29 0-15,0 0-16,29 0 31,-29 0-31,0 0 15,0 0 1,1 0 15,-1 0-15,0 0-16,0 0 16,0 0-1,1 0 1,-1 0-1,0 0 1,0 0 15,1 0-15,-1 0-16,0 0 31,0 0-15,0 0 31,1 0-32,-1 0 17,0 0 46,-28 28-78,28-28 31,-28 28 31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1-06T00:42:11.081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58 0,'28'0'171,"0"0"-171,1 0 16,-1 0-16,0 0 16,0 0-16,0 0 15,57 0-15,-28 0 16,-29 0 0,0 0-16,0 0 15,29 0-15,-29 0 0,0-28 16,0 28-16,1 0 15,-1 0-15,-28-28 16,28 28-16,0 0 16,0 0-16,1 0 15,-1 0-15,0 0 16,0 0-16,1 0 16,-1 0-1,0 0-15,0 0 31,0 0-31,1 0 16,-1 0 15,0 0-15,0 0 15,29 0-31,-29 0 47,0 0-47,0 0 31,1 0-15,-1 0-16,28 0 31,-27 0-31,-1 0 31,0 0-31,0 0 16,0 0 0,29 0 15,-29 0 0,0 0 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86.40776" units="1/cm"/>
          <inkml:channelProperty channel="Y" name="resolution" value="124.85549" units="1/cm"/>
          <inkml:channelProperty channel="T" name="resolution" value="1" units="1/dev"/>
        </inkml:channelProperties>
      </inkml:inkSource>
      <inkml:timestamp xml:id="ts0" timeString="2022-01-05T19:58:21.299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86.40776" units="1/cm"/>
          <inkml:channelProperty channel="Y" name="resolution" value="124.85549" units="1/cm"/>
          <inkml:channelProperty channel="T" name="resolution" value="1" units="1/dev"/>
        </inkml:channelProperties>
      </inkml:inkSource>
      <inkml:timestamp xml:id="ts0" timeString="2022-01-05T19:58:22.071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  <inkml:trace contextRef="#ctx0" brushRef="#br0" timeOffset="325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86.40776" units="1/cm"/>
          <inkml:channelProperty channel="Y" name="resolution" value="124.85549" units="1/cm"/>
          <inkml:channelProperty channel="T" name="resolution" value="1" units="1/dev"/>
        </inkml:channelProperties>
      </inkml:inkSource>
      <inkml:timestamp xml:id="ts0" timeString="2022-01-05T19:58:23.873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86.40776" units="1/cm"/>
          <inkml:channelProperty channel="Y" name="resolution" value="124.85549" units="1/cm"/>
          <inkml:channelProperty channel="T" name="resolution" value="1" units="1/dev"/>
        </inkml:channelProperties>
      </inkml:inkSource>
      <inkml:timestamp xml:id="ts0" timeString="2022-01-05T19:58:24.652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1-06T00:41:45.63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0,'28'0'328,"1"0"-312,-1 28 0,0-28-1,0 28 1,0-28-1,1 0-15,-1 0 16,0 0 0,0 0-1,1 0 1,-1 0 0,0 0-1,0 0-15,0 0 16,29 0-1,-29 0 1,0 0-16,1 0 16,-1 0-1,0 0-15,28 0 16,-27 0-16,-1 0 16,0 0-1,0 0-15,1 0 16,-1 0-16,0 0 15,0 0 1,0 0-16,1 0 31,-1 0-31,0 0 16,0 0 15,1 0 0,-1 0-31,0 0 0,0 0 16,0 0 31,1 0-31,-1 0-1,0 0 16,0 0-15,1 0 0,-1 0-16,0 0 31,0 0 0,0 0-15,1 0 15,27 0-15,-28 0 15,1 0-15,-1 0-1,0 0 1,0 0-1,0 0 17,1 0-17,-1 0 1,0 0 0,0 0-1,1 0 16,-1 0-31,0 0 16,0 0 0,0 0-16,1 0 15,-1 0 1,0 0-16,0 0 31,1 0-31,-1 0 16,0 0-1,0 0 1,0 0 0,1 0 15,-1 0 0,28 0 0,-27 0 16,-1 0-15,0 0-1,0 0 16,0 0-16,29 0 16,-29 0-32,0 0 48,1 0-47,-1 0 15,0 0 0,0 0-15,0 0-16,1 0 15,-1 0 17,0 0-32,0 0 15,1 0 1,-1 0-1,0 0-15,0 0 16,0 0 15,1 0-15,-1 0 0,0 0-16,0 0 46,1 0-30,-1 0-16,0 0 16,0 0-1,0 0 1,1 0 0,-1 0-1,28 0 1,-27 0-1,-1 0 1,0 0 0,0 0 15,0 0-15,1 0 15,27 0-16,-56 28 1,28-28-16,1 0 0,-1 0 31,0 0-15,0 0-16,29 0 31,-29 0-15,0 0-16,0 0 15,1 0 1,-1 0 0,0 0-1,28 0 1,-27 0 0,-1 0-1,0 0 1,0 0-1,1 0-15,27 0 32,-28 0-17,0 0-15,1 0 16,-1 0 15,0 0-31,0 0 16,1 0-1,-1 0 1,0 0-16,0 0 31,0 0-31,1 0 47,-1 0-47,0 0 0,0 0 16,1 0 15,-1 0-15,0 0-1,0 0 1,0 0 0,1 0-1,-1 0-15,0 0 16,0 0-1,1 0 17,-1 0-17,0 0 1,28 0 0,-27 0 15,-1 0-16,0 0 1,0 0 15,1 0-15,27 0 0,-28 0-1,0 0 1,1 0-16,-1 0 15,0 0 1,0 0-16,1 0 16,-1 0-16,0 0 0,0 0 15,0 0-15,29 0 16,28 0 0,-57 0-16,28 0 15,-28 0-15,57 0 16,-57 0-16,1 0 15,27 0-15,0 0 0,1 0 16,-57-28 0,28 28-16,0 0 15,1 0-15,-1 0 16,0 0 0,28 0 15,-27 0-16,-1 0 32,0 0-31,0 0 0,29 0 15,-29 0-16,0 0-15,0 0 16,-28 28-16,29-28 0,-1 0 16,0 0-1,0 0 1,1 0 0,-1 0-1,0 0-15,0 0 16,0 0-1,1 0-15,-1 0 16,0 0 0,0 0-16,1 0 15,-1 0-15,0 0 16,0 0 0,0 0-16,1 0 15,-1 0-15,0 0 16,0 0-1,1 0-15,-1 0 16,0 0 0,0 0-16,0 0 31,29 0-31,-29 0 31,0 0-15,1 0 15,-1 0-15,0 0-16,28 0 31,-27 0-15,-1 0-1,0 0 1,0 0-1,1 0 17,27 0-32,-28 0 15,-28 57-15,28-57 16,1 0-16,-1 0 16,0 0-1,0 0-15,1 0 16,-1 0-16,0 28 15,0-28 1,0 0-16,1 0 31,-1 0-31,0 0 16,0 0-16,1 0 16,-1 0-16,0 0 15,0 0-15,0 0 31,29 0-15,-29 0 0,0 0-1,1 0 1,-1 0 0,0 0 15,28 0 16,-27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1-06T00:41:54.006"/>
    </inkml:context>
    <inkml:brush xml:id="br0">
      <inkml:brushProperty name="width" value="0.2" units="cm"/>
      <inkml:brushProperty name="height" value="0.4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0,'56'0'219,"1"0"-204,27 0-15,-55 0 16,-1 0-16,28 0 0,-28 0 15,57 0-15,-28 0 16,-29 0 0,0 0-16,0 0 15,0 0-15,1 0 16,-1 0-16,0 0 0,0 0 16,1 0-1,-1 0 1,0 0-1,0 0 1,0 0 0,1 0-1,-1 0 32,0 0-31,0 0-16,-28 28 15,29-28 17,27 0-1,-28 0 0,0 0-31,1 0 31,-1 0-15,0 28 0,0-28-1,1 0-15,-1 0 16,0 0 0,0 0-16,0 0 31,1 28-31,-1-28 31,28 0-31,-27 0 31,-1 0-15,0 0 0,0 0-1,0 0 1,29 0-1,-29 0 1,0 0 0,1 0-1,-1 0 17,0 0-17,0 0 1,29 0 31,-57 57-16,28-57 0,0 0 0,0 0 1,1 0 15,-1 0-16,28 0 31,-28 0-30,1 0 46,-1 0-47,0 0 0,0 0 47,1 0-46,-1 0-17,0 0 16,0 0-15,0 0 47,1 0-32,-1 0 47,0 0 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1-06T00:41:59.007"/>
    </inkml:context>
    <inkml:brush xml:id="br0">
      <inkml:brushProperty name="width" value="0.2" units="cm"/>
      <inkml:brushProperty name="height" value="0.4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0,'28'0'94,"0"0"-79,29 0 17,-29 0-32,0 0 31,0 0-16,1 0 1,-1 0-16,0 0 16,0 28-16,1-28 15,-1 0-15,0 0 16,0 0-16,29 0 16,-29 0-1,0 0 1,0 0-16,1 0 15,27 0-15,29 0 16,-57 0 0,0 0-16,29 0 0,-1 0 15,-28 0-15,0 29 16,1-29-16,-1 0 16,0 0-16,0 0 15,1 0-15,55 0 16,-56 0-16,1 0 15,-1 0 1,0 0 0,0 0-16,1 0 15,-1 0 1,0 0 0,0 0-1,0 0 1,1 0 15,-1 0-15,0 0-16,0 0 15,-28 28 1,29-28-16,-1 0 47,0 0-47,0 0 31,0 0-15,1 28-16,-1-28 15,0 0 1,0 0-16,1 0 16,-1 0-1,0 0 1,28 0-16,-27 0 15,-1 0 1,0 0-16,0 0 16,1 0-1,27 0-15,-28 0 16,0 0 0,1 0-1,-1 0 1,0 0-1,0 0 1,29 0 0,-29 0 15,0 0-15,0 0-1,1 0 32,-1 0-16,28 0 1,-27 0-1,-1 0 0,0 0-15,0 0-1,0 0 1,1 0 0,-1 0-16,0 0 15,0 0-15,1 0 16,-1 0-1,0 0 1,0 0 0,0 0-16,1 0 15,-1 0 1,0 0-16,0 0 31,1 0-15,-1 0 15,0 0-15,0 0-1,0 0 17,1 0-17,-1 0 1,0 0-1,0 0-15,1 0 16,-1 0-16,0 0 16,0 0-1,0 0 1,1 0 15,-1 0 0,0 0 1,29 0-17,-29 0 48,0 0-32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1-06T00:42:04.966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28 0,'85'0'312,"-29"0"-296,-28 0-16,1 0 15,27 0 1,-28 0-16,1 0 16,-1 0-1,0 0-15,0 0 0,57 0 16,-57 0 0,0 0 15,1 0-31,-1 0 31,0 0-31,28 0 47,-27 0-31,-1 0 15,0 0 0,0 0 16,1 0-31,-1 28-1,0-28 1,0 0-1,0 0 1,1 0 15,-1 0-15,-28 28-16,28-28 16,0 0-1,1 0-15,-1 0 16,0 0-1,0 0 32,0 0-31,1 0-16,-1 0 31,28 0-31,-27 0 47,-1 0-31,0 0-1,0 0 1,0 0 0,1 0-1,-1 0 1,-28 29-16,28-29 15,0 0 1,1 0 0,-1 0-1,0 0 1,0 0 0,0 0-1,1 0-15,-1 0 47,0 0-31,0 0 15,1 0 0,-1 0-15,0 0 15,0 0 0,0 0 32,1 0-32,-1 0-15,0 0 15,29 0-15,-29 0 15,0 0-16,0 0 1,0 0 0,1 0-1,-1 0-15,0 0 16,0 0 0,1 0-16,-1 0 15,0-29 1,0 29-16,0 0 0,29 0 15,-29 0-15,0 0 32,1 0-32,-1 0 31,0 0-31,28 0 47,-27 0-16,-1 0 0,0 0 1,0-28-17,1 28 1,-1 0-1,0 0 1,0-28 0,0 28-16,1 0 31,-1 0-15,0 0 15,0 0-16,1 0-15,-1 0 16,0 0 0,0 0-1,0 0 32,1 0 0,-1 0 0,28 0-16,-27 0 0,-1 0-15,0 0 15,0 0-15,0 0 31,29 0 31,-57-28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9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09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49082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660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12755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712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80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4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5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0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1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5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9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8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7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3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9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51" Type="http://schemas.openxmlformats.org/officeDocument/2006/relationships/image" Target="../media/image22.png"/><Relationship Id="rId42" Type="http://schemas.openxmlformats.org/officeDocument/2006/relationships/image" Target="../media/image18.png"/><Relationship Id="rId50" Type="http://schemas.openxmlformats.org/officeDocument/2006/relationships/image" Target="../media/image4.png"/><Relationship Id="rId55" Type="http://schemas.openxmlformats.org/officeDocument/2006/relationships/customXml" Target="../ink/ink4.xml"/><Relationship Id="rId63" Type="http://schemas.openxmlformats.org/officeDocument/2006/relationships/image" Target="../media/image7.emf"/><Relationship Id="rId68" Type="http://schemas.openxmlformats.org/officeDocument/2006/relationships/customXml" Target="../ink/ink10.xml"/><Relationship Id="rId59" Type="http://schemas.openxmlformats.org/officeDocument/2006/relationships/image" Target="../media/image5.png"/><Relationship Id="rId67" Type="http://schemas.openxmlformats.org/officeDocument/2006/relationships/image" Target="../media/image9.emf"/><Relationship Id="rId71" Type="http://schemas.openxmlformats.org/officeDocument/2006/relationships/image" Target="../media/image13.emf"/><Relationship Id="rId41" Type="http://schemas.openxmlformats.org/officeDocument/2006/relationships/image" Target="../media/image17.png"/><Relationship Id="rId54" Type="http://schemas.openxmlformats.org/officeDocument/2006/relationships/customXml" Target="../ink/ink3.xml"/><Relationship Id="rId62" Type="http://schemas.openxmlformats.org/officeDocument/2006/relationships/customXml" Target="../ink/ink7.xml"/><Relationship Id="rId70" Type="http://schemas.openxmlformats.org/officeDocument/2006/relationships/customXml" Target="../ink/ink11.xml"/><Relationship Id="rId1" Type="http://schemas.openxmlformats.org/officeDocument/2006/relationships/slideLayout" Target="../slideLayouts/slideLayout7.xml"/><Relationship Id="rId53" Type="http://schemas.openxmlformats.org/officeDocument/2006/relationships/customXml" Target="../ink/ink2.xml"/><Relationship Id="rId24" Type="http://schemas.openxmlformats.org/officeDocument/2006/relationships/image" Target="../media/image11.emf"/><Relationship Id="rId58" Type="http://schemas.openxmlformats.org/officeDocument/2006/relationships/image" Target="../media/image25.png"/><Relationship Id="rId66" Type="http://schemas.openxmlformats.org/officeDocument/2006/relationships/customXml" Target="../ink/ink9.xml"/><Relationship Id="rId49" Type="http://schemas.openxmlformats.org/officeDocument/2006/relationships/image" Target="../media/image19.png"/><Relationship Id="rId57" Type="http://schemas.openxmlformats.org/officeDocument/2006/relationships/image" Target="../media/image24.png"/><Relationship Id="rId61" Type="http://schemas.openxmlformats.org/officeDocument/2006/relationships/image" Target="../media/image6.emf"/><Relationship Id="rId52" Type="http://schemas.openxmlformats.org/officeDocument/2006/relationships/image" Target="../media/image23.png"/><Relationship Id="rId60" Type="http://schemas.openxmlformats.org/officeDocument/2006/relationships/customXml" Target="../ink/ink6.xml"/><Relationship Id="rId65" Type="http://schemas.openxmlformats.org/officeDocument/2006/relationships/image" Target="../media/image8.emf"/><Relationship Id="rId22" Type="http://schemas.openxmlformats.org/officeDocument/2006/relationships/image" Target="../media/image10.emf"/><Relationship Id="rId56" Type="http://schemas.openxmlformats.org/officeDocument/2006/relationships/customXml" Target="../ink/ink5.xml"/><Relationship Id="rId64" Type="http://schemas.openxmlformats.org/officeDocument/2006/relationships/customXml" Target="../ink/ink8.xml"/><Relationship Id="rId6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Sistemas</a:t>
            </a:r>
            <a:r>
              <a:rPr lang="en-US" sz="2400" dirty="0"/>
              <a:t> de </a:t>
            </a:r>
            <a:r>
              <a:rPr lang="en-US" sz="2400" dirty="0" err="1"/>
              <a:t>escritura</a:t>
            </a:r>
            <a:r>
              <a:rPr lang="en-US" sz="2400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35211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120" y="111498"/>
            <a:ext cx="8818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Joy has </a:t>
            </a:r>
            <a:r>
              <a:rPr lang="en-US" alt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collectable stamps </a:t>
            </a:r>
            <a:r>
              <a:rPr lang="en-US" altLang="en-US" sz="2400" dirty="0"/>
              <a:t>and will </a:t>
            </a:r>
            <a:r>
              <a:rPr lang="en-US" alt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buy 2 more each month.</a:t>
            </a:r>
            <a:r>
              <a:rPr lang="en-US" altLang="en-US" sz="2400" dirty="0"/>
              <a:t> Ronald has </a:t>
            </a:r>
            <a:r>
              <a:rPr lang="en-US" alt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25 collectable stamps </a:t>
            </a:r>
            <a:r>
              <a:rPr lang="en-US" altLang="en-US" sz="2400" dirty="0"/>
              <a:t>and </a:t>
            </a:r>
            <a:r>
              <a:rPr lang="en-US" alt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will sell 3 each month</a:t>
            </a:r>
            <a:r>
              <a:rPr lang="en-US" altLang="en-US" sz="2400" dirty="0"/>
              <a:t>. After how many months will they have the same number of stamps? How many stamps will that be?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94384" y="5663071"/>
            <a:ext cx="3831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Write the equations for this situation.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06972" y="5962176"/>
                <a:ext cx="15406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972" y="5962176"/>
                <a:ext cx="1540615" cy="369332"/>
              </a:xfrm>
              <a:prstGeom prst="rect">
                <a:avLst/>
              </a:prstGeom>
              <a:blipFill>
                <a:blip r:embed="rId2"/>
                <a:stretch>
                  <a:fillRect l="-3953" r="-3953" b="-2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33781" y="5962176"/>
                <a:ext cx="19957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781" y="5962176"/>
                <a:ext cx="1995739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14547" y="3642892"/>
            <a:ext cx="3392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X:  number of months</a:t>
            </a:r>
          </a:p>
          <a:p>
            <a:r>
              <a:rPr lang="en-US" sz="2400" dirty="0"/>
              <a:t>Y:  total number of stamps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CABE8F-2901-4224-BB11-656F72BB41F4}"/>
              </a:ext>
            </a:extLst>
          </p:cNvPr>
          <p:cNvSpPr/>
          <p:nvPr/>
        </p:nvSpPr>
        <p:spPr>
          <a:xfrm>
            <a:off x="558800" y="1785275"/>
            <a:ext cx="8818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n-US" sz="2400" dirty="0" err="1"/>
              <a:t>Joy</a:t>
            </a:r>
            <a:r>
              <a:rPr lang="es-ES" altLang="en-US" sz="2400" dirty="0"/>
              <a:t> tiene 5 sellos coleccionables y comprará 2 más cada mes. Ronald tiene 25 sellos coleccionables y venderá 3 cada mes. ¿Después de cuántos meses tendrán el mismo número de sellos? ¿Cuántos sellos serán? 
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894165-CB37-4610-954E-CD8FB9C90B27}"/>
              </a:ext>
            </a:extLst>
          </p:cNvPr>
          <p:cNvSpPr txBox="1"/>
          <p:nvPr/>
        </p:nvSpPr>
        <p:spPr>
          <a:xfrm>
            <a:off x="7074227" y="3642891"/>
            <a:ext cx="3392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X: número de meses
Y: número total de sellos
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543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4183" y="1071154"/>
            <a:ext cx="2754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  Graph and find the point of intersection.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66693" y="300503"/>
            <a:ext cx="3496101" cy="58418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6260400" y="2650392"/>
              <a:ext cx="1032120" cy="7329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45280" y="2635272"/>
                <a:ext cx="1062360" cy="76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84333" y="3221439"/>
                <a:ext cx="199796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(4, 13)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333" y="3221439"/>
                <a:ext cx="1997964" cy="369332"/>
              </a:xfrm>
              <a:prstGeom prst="rect">
                <a:avLst/>
              </a:prstGeom>
              <a:blipFill>
                <a:blip r:embed="rId6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654948" y="3844498"/>
            <a:ext cx="2788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En 4 meses, tendrán el mismo número de tarjetas y esa cantidad será de 13 sellos.  
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0400" y="6066391"/>
            <a:ext cx="198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(months)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1804" y="1549214"/>
            <a:ext cx="1201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number of stamps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95894-DD94-42F5-9250-8B7B43F41D94}"/>
              </a:ext>
            </a:extLst>
          </p:cNvPr>
          <p:cNvSpPr/>
          <p:nvPr/>
        </p:nvSpPr>
        <p:spPr>
          <a:xfrm>
            <a:off x="6260400" y="6372831"/>
            <a:ext cx="193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Tiempo</a:t>
            </a:r>
            <a:r>
              <a:rPr lang="en-US" dirty="0"/>
              <a:t> (</a:t>
            </a:r>
            <a:r>
              <a:rPr lang="en-US" dirty="0" err="1"/>
              <a:t>meses</a:t>
            </a:r>
            <a:r>
              <a:rPr lang="en-US" dirty="0"/>
              <a:t>)
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B1CFA6-A3FA-4944-9666-BC622E9EE4C5}"/>
              </a:ext>
            </a:extLst>
          </p:cNvPr>
          <p:cNvSpPr/>
          <p:nvPr/>
        </p:nvSpPr>
        <p:spPr>
          <a:xfrm>
            <a:off x="4698823" y="3244334"/>
            <a:ext cx="10750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Número total de sellos
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F4ED14-CC82-4FFA-9F01-3D1A030D7E4A}"/>
              </a:ext>
            </a:extLst>
          </p:cNvPr>
          <p:cNvSpPr txBox="1"/>
          <p:nvPr/>
        </p:nvSpPr>
        <p:spPr>
          <a:xfrm>
            <a:off x="8698491" y="1149324"/>
            <a:ext cx="2788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4 months, they will have the same number of cards and that amount will be 13 stamps.  </a:t>
            </a:r>
          </a:p>
        </p:txBody>
      </p:sp>
    </p:spTree>
    <p:extLst>
      <p:ext uri="{BB962C8B-B14F-4D97-AF65-F5344CB8AC3E}">
        <p14:creationId xmlns:p14="http://schemas.microsoft.com/office/powerpoint/2010/main" val="370925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99835" y="3708899"/>
                <a:ext cx="30124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𝑎𝑡h𝑙𝑒𝑡𝑖𝑐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𝑠𝑜𝑐𝑘𝑠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835" y="3708899"/>
                <a:ext cx="3012428" cy="276999"/>
              </a:xfrm>
              <a:prstGeom prst="rect">
                <a:avLst/>
              </a:prstGeom>
              <a:blipFill>
                <a:blip r:embed="rId41"/>
                <a:stretch>
                  <a:fillRect l="-405" r="-1215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9835" y="4039089"/>
                <a:ext cx="27792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𝑑𝑟𝑒𝑠𝑠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𝑠𝑜𝑐𝑘𝑠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835" y="4039089"/>
                <a:ext cx="2779222" cy="276999"/>
              </a:xfrm>
              <a:prstGeom prst="rect">
                <a:avLst/>
              </a:prstGeom>
              <a:blipFill>
                <a:blip r:embed="rId42"/>
                <a:stretch>
                  <a:fillRect l="-1316" r="-1316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146096" y="4782437"/>
                <a:ext cx="179350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096" y="4782437"/>
                <a:ext cx="1793504" cy="52322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228222" y="4925268"/>
                <a:ext cx="18884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222" y="4925268"/>
                <a:ext cx="1888466" cy="369332"/>
              </a:xfrm>
              <a:prstGeom prst="rect">
                <a:avLst/>
              </a:prstGeom>
              <a:blipFill>
                <a:blip r:embed="rId50"/>
                <a:stretch>
                  <a:fillRect l="-2903" r="-2581" b="-2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F7AA24-9369-47A7-B310-27C3A46DC60C}"/>
                  </a:ext>
                </a:extLst>
              </p:cNvPr>
              <p:cNvSpPr txBox="1"/>
              <p:nvPr/>
            </p:nvSpPr>
            <p:spPr>
              <a:xfrm>
                <a:off x="4047969" y="5412039"/>
                <a:ext cx="1868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F7AA24-9369-47A7-B310-27C3A46DC6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969" y="5412039"/>
                <a:ext cx="1868525" cy="430887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A781EB2-F612-4191-B29E-411209B88E67}"/>
                  </a:ext>
                </a:extLst>
              </p:cNvPr>
              <p:cNvSpPr txBox="1"/>
              <p:nvPr/>
            </p:nvSpPr>
            <p:spPr>
              <a:xfrm>
                <a:off x="3552354" y="6324515"/>
                <a:ext cx="28597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=−1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=7         (0,7)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A781EB2-F612-4191-B29E-411209B88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354" y="6324515"/>
                <a:ext cx="2859757" cy="307777"/>
              </a:xfrm>
              <a:prstGeom prst="rect">
                <a:avLst/>
              </a:prstGeom>
              <a:blipFill>
                <a:blip r:embed="rId52"/>
                <a:stretch>
                  <a:fillRect l="-640" r="-2559" b="-37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5475350-5868-49A0-9793-A3D79DE8E906}"/>
                  </a:ext>
                </a:extLst>
              </p14:cNvPr>
              <p14:cNvContentPartPr/>
              <p14:nvPr/>
            </p14:nvContentPartPr>
            <p14:xfrm>
              <a:off x="6634320" y="782280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5475350-5868-49A0-9793-A3D79DE8E90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625320" y="7732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9C3BEE4-C875-406B-A998-2924B9604EA9}"/>
                  </a:ext>
                </a:extLst>
              </p14:cNvPr>
              <p14:cNvContentPartPr/>
              <p14:nvPr/>
            </p14:nvContentPartPr>
            <p14:xfrm>
              <a:off x="6146880" y="1127880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9C3BEE4-C875-406B-A998-2924B9604EA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137880" y="11188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FA583A6-7935-4223-AF0F-FD3C05F5F175}"/>
                  </a:ext>
                </a:extLst>
              </p14:cNvPr>
              <p14:cNvContentPartPr/>
              <p14:nvPr/>
            </p14:nvContentPartPr>
            <p14:xfrm>
              <a:off x="3759360" y="1300320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FA583A6-7935-4223-AF0F-FD3C05F5F17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750360" y="12913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FD34106-7DE9-47AE-9323-0CE941268513}"/>
                  </a:ext>
                </a:extLst>
              </p14:cNvPr>
              <p14:cNvContentPartPr/>
              <p14:nvPr/>
            </p14:nvContentPartPr>
            <p14:xfrm>
              <a:off x="1412160" y="894240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FD34106-7DE9-47AE-9323-0CE94126851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403160" y="88524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846A707A-04F1-4AAC-B393-612F9C0A1F50}"/>
              </a:ext>
            </a:extLst>
          </p:cNvPr>
          <p:cNvSpPr/>
          <p:nvPr/>
        </p:nvSpPr>
        <p:spPr>
          <a:xfrm>
            <a:off x="5394960" y="1624496"/>
            <a:ext cx="6096000" cy="25484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Harlan tiene $ 44 para comprar 7 pares de calcetines.  Los calcetines deportivos cuestan $ 4 por par.  Los calcetines de vestir cuestan $ 8 por par.  ¿Cuántos pares de cada uno puede comprar?    
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C1FB116-57C0-41CA-ABB7-A7D22B8E6F2D}"/>
                  </a:ext>
                </a:extLst>
              </p:cNvPr>
              <p:cNvSpPr txBox="1"/>
              <p:nvPr/>
            </p:nvSpPr>
            <p:spPr>
              <a:xfrm>
                <a:off x="7123680" y="3650616"/>
                <a:ext cx="377154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𝑚𝑒𝑟𝑜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𝑐𝑎𝑙𝑐𝑒𝑡𝑖𝑛𝑒𝑠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𝑑𝑒𝑝𝑜𝑟𝑡𝑖𝑣𝑜𝑠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C1FB116-57C0-41CA-ABB7-A7D22B8E6F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680" y="3650616"/>
                <a:ext cx="3771545" cy="553998"/>
              </a:xfrm>
              <a:prstGeom prst="rect">
                <a:avLst/>
              </a:prstGeom>
              <a:blipFill>
                <a:blip r:embed="rId57"/>
                <a:stretch>
                  <a:fillRect r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20C441-5652-468D-8DCA-C01DF397C745}"/>
                  </a:ext>
                </a:extLst>
              </p:cNvPr>
              <p:cNvSpPr txBox="1"/>
              <p:nvPr/>
            </p:nvSpPr>
            <p:spPr>
              <a:xfrm>
                <a:off x="7123680" y="4066114"/>
                <a:ext cx="356911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𝑚𝑒𝑟𝑜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𝑐𝑎𝑙𝑐𝑒𝑡𝑖𝑛𝑒𝑠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𝑣𝑒𝑠𝑡𝑖𝑟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20C441-5652-468D-8DCA-C01DF397C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680" y="4066114"/>
                <a:ext cx="3569119" cy="553998"/>
              </a:xfrm>
              <a:prstGeom prst="rect">
                <a:avLst/>
              </a:prstGeom>
              <a:blipFill>
                <a:blip r:embed="rId58"/>
                <a:stretch>
                  <a:fillRect l="-684" r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F3AF60-54C0-4F3C-AA47-AB812267577A}"/>
                  </a:ext>
                </a:extLst>
              </p:cNvPr>
              <p:cNvSpPr txBox="1"/>
              <p:nvPr/>
            </p:nvSpPr>
            <p:spPr>
              <a:xfrm>
                <a:off x="8088890" y="5599756"/>
                <a:ext cx="1939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F3AF60-54C0-4F3C-AA47-AB81226757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890" y="5599756"/>
                <a:ext cx="1939762" cy="369332"/>
              </a:xfrm>
              <a:prstGeom prst="rect">
                <a:avLst/>
              </a:prstGeom>
              <a:blipFill>
                <a:blip r:embed="rId59"/>
                <a:stretch>
                  <a:fillRect l="-3145" r="-2830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224C0D84-5966-48CE-BB66-8417221153E9}"/>
              </a:ext>
            </a:extLst>
          </p:cNvPr>
          <p:cNvSpPr/>
          <p:nvPr/>
        </p:nvSpPr>
        <p:spPr>
          <a:xfrm>
            <a:off x="1606795" y="146339"/>
            <a:ext cx="6096000" cy="12603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Harlan has $44 to buy 7 pairs of socks.  Athletic socks cost $8 per pair.  Dress socks cost $4 per pair.  How many per each type can Harlan buy?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8CA1279-7FEF-4A58-873F-76ECBF87D19C}"/>
                  </a:ext>
                </a:extLst>
              </p14:cNvPr>
              <p14:cNvContentPartPr/>
              <p14:nvPr/>
            </p14:nvContentPartPr>
            <p14:xfrm>
              <a:off x="3098760" y="345600"/>
              <a:ext cx="3089160" cy="644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8CA1279-7FEF-4A58-873F-76ECBF87D19C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062760" y="273600"/>
                <a:ext cx="316080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65BF058-0EF2-4161-A8E8-37C835955335}"/>
                  </a:ext>
                </a:extLst>
              </p14:cNvPr>
              <p14:cNvContentPartPr/>
              <p14:nvPr/>
            </p14:nvContentPartPr>
            <p14:xfrm>
              <a:off x="6604080" y="396360"/>
              <a:ext cx="884160" cy="540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65BF058-0EF2-4161-A8E8-37C835955335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568080" y="324360"/>
                <a:ext cx="95580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1301FB7-8358-4315-B2FB-65AE02CB8CD5}"/>
                  </a:ext>
                </a:extLst>
              </p14:cNvPr>
              <p14:cNvContentPartPr/>
              <p14:nvPr/>
            </p14:nvContentPartPr>
            <p14:xfrm>
              <a:off x="2997240" y="782280"/>
              <a:ext cx="1331280" cy="532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1301FB7-8358-4315-B2FB-65AE02CB8CD5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961240" y="710280"/>
                <a:ext cx="140292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88016B8-D02C-4304-9973-E98F8CA4AA9A}"/>
                  </a:ext>
                </a:extLst>
              </p14:cNvPr>
              <p14:cNvContentPartPr/>
              <p14:nvPr/>
            </p14:nvContentPartPr>
            <p14:xfrm>
              <a:off x="4561800" y="762120"/>
              <a:ext cx="1270440" cy="442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88016B8-D02C-4304-9973-E98F8CA4AA9A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525800" y="690120"/>
                <a:ext cx="134208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19851FF-1B1A-4A02-A904-83E15524D0D8}"/>
                  </a:ext>
                </a:extLst>
              </p14:cNvPr>
              <p14:cNvContentPartPr/>
              <p14:nvPr/>
            </p14:nvContentPartPr>
            <p14:xfrm>
              <a:off x="6482040" y="750600"/>
              <a:ext cx="924840" cy="320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19851FF-1B1A-4A02-A904-83E15524D0D8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446040" y="678600"/>
                <a:ext cx="99648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A99177F-76C1-44B6-9187-C62B5946CBBE}"/>
                  </a:ext>
                </a:extLst>
              </p14:cNvPr>
              <p14:cNvContentPartPr/>
              <p14:nvPr/>
            </p14:nvContentPartPr>
            <p14:xfrm>
              <a:off x="1717080" y="1177920"/>
              <a:ext cx="569160" cy="234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A99177F-76C1-44B6-9187-C62B5946CBBE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681080" y="1105920"/>
                <a:ext cx="640800" cy="16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642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3" grpId="0"/>
      <p:bldP spid="11" grpId="0"/>
      <p:bldP spid="14" grpId="0"/>
      <p:bldP spid="21" grpId="0"/>
      <p:bldP spid="22" grpId="0"/>
      <p:bldP spid="2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FB40D9-AFF7-4CE0-935F-C58A3C329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147" y="1040674"/>
            <a:ext cx="4305673" cy="50143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19FAE4-EE63-437E-A9FA-24C3C1139941}"/>
                  </a:ext>
                </a:extLst>
              </p:cNvPr>
              <p:cNvSpPr txBox="1"/>
              <p:nvPr/>
            </p:nvSpPr>
            <p:spPr>
              <a:xfrm>
                <a:off x="2583180" y="2116836"/>
                <a:ext cx="2473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𝑑𝑟𝑒𝑠𝑠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𝑠𝑜𝑐𝑘𝑠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19FAE4-EE63-437E-A9FA-24C3C1139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3180" y="2116836"/>
                <a:ext cx="2473882" cy="276999"/>
              </a:xfrm>
              <a:prstGeom prst="rect">
                <a:avLst/>
              </a:prstGeom>
              <a:blipFill>
                <a:blip r:embed="rId3"/>
                <a:stretch>
                  <a:fillRect l="-1724" r="-1724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0BD83DC-C726-4386-B77B-CC920FA7BE03}"/>
                  </a:ext>
                </a:extLst>
              </p:cNvPr>
              <p:cNvSpPr txBox="1"/>
              <p:nvPr/>
            </p:nvSpPr>
            <p:spPr>
              <a:xfrm>
                <a:off x="5811012" y="6295644"/>
                <a:ext cx="2761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𝑎𝑡h𝑙𝑒𝑡𝑖𝑐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𝑠𝑜𝑐𝑘𝑠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0BD83DC-C726-4386-B77B-CC920FA7B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012" y="6295644"/>
                <a:ext cx="2761782" cy="276999"/>
              </a:xfrm>
              <a:prstGeom prst="rect">
                <a:avLst/>
              </a:prstGeom>
              <a:blipFill>
                <a:blip r:embed="rId4"/>
                <a:stretch>
                  <a:fillRect l="-1545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501659-8DDB-4228-BE85-48241EAB7E94}"/>
                  </a:ext>
                </a:extLst>
              </p:cNvPr>
              <p:cNvSpPr txBox="1"/>
              <p:nvPr/>
            </p:nvSpPr>
            <p:spPr>
              <a:xfrm>
                <a:off x="6075425" y="4198435"/>
                <a:ext cx="207111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(4,3)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501659-8DDB-4228-BE85-48241EAB7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425" y="4198435"/>
                <a:ext cx="2071116" cy="276999"/>
              </a:xfrm>
              <a:prstGeom prst="rect">
                <a:avLst/>
              </a:prstGeom>
              <a:blipFill>
                <a:blip r:embed="rId5"/>
                <a:stretch>
                  <a:fillRect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4CFDEC5C-6A95-4F26-84B7-B83480373B49}"/>
              </a:ext>
            </a:extLst>
          </p:cNvPr>
          <p:cNvSpPr txBox="1"/>
          <p:nvPr/>
        </p:nvSpPr>
        <p:spPr>
          <a:xfrm>
            <a:off x="9710928" y="2560320"/>
            <a:ext cx="2011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Harlan can buy 4 pairs of athletic socks and 3 pairs of dress socks.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D8D4B4-2B93-4DE5-A386-FD5549DE30A8}"/>
              </a:ext>
            </a:extLst>
          </p:cNvPr>
          <p:cNvSpPr txBox="1"/>
          <p:nvPr/>
        </p:nvSpPr>
        <p:spPr>
          <a:xfrm>
            <a:off x="9710928" y="4336934"/>
            <a:ext cx="2011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Harlan puede comprar 4 pares de calcetines deportivos y 3 pares de calcetines de vestir.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0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556</TotalTime>
  <Words>395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Century Gothic</vt:lpstr>
      <vt:lpstr>Times New Roman</vt:lpstr>
      <vt:lpstr>Wingdings 3</vt:lpstr>
      <vt:lpstr>Wisp</vt:lpstr>
      <vt:lpstr>Writing Systems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Examples Of Writing Systems</dc:title>
  <dc:creator>ALISON DOOLIN</dc:creator>
  <cp:lastModifiedBy>ALISON DOOLIN</cp:lastModifiedBy>
  <cp:revision>13</cp:revision>
  <dcterms:created xsi:type="dcterms:W3CDTF">2021-03-25T17:16:35Z</dcterms:created>
  <dcterms:modified xsi:type="dcterms:W3CDTF">2023-01-05T16:30:16Z</dcterms:modified>
</cp:coreProperties>
</file>