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8E5B-0D98-4FE1-9B26-D1041E3A89F9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73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9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9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7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4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3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3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6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232F85-D33A-46AF-9088-5A7400C1018E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4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4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C4D3C1-679D-44D8-8A9C-D402CE4EF569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7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C165-74A4-4FBF-A99E-944FC313C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Radicals and absolute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AA2DE-A3F2-467A-94A1-7A51B4886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D65F3-2CE3-4D30-A404-326BF775D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551" y="781646"/>
            <a:ext cx="7315834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FE1C3-1727-4C83-9DD6-755E5B4E2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358" y="442802"/>
            <a:ext cx="6858594" cy="27586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0BF58F-A48D-4307-80A5-760E86E6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273" y="4127939"/>
            <a:ext cx="2613887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81BEA7-31CD-4673-9481-8E633E614631}"/>
                  </a:ext>
                </a:extLst>
              </p:cNvPr>
              <p:cNvSpPr txBox="1"/>
              <p:nvPr/>
            </p:nvSpPr>
            <p:spPr>
              <a:xfrm>
                <a:off x="2095130" y="1278384"/>
                <a:ext cx="1545551" cy="756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−16</m:t>
                          </m:r>
                        </m:e>
                      </m:ra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81BEA7-31CD-4673-9481-8E633E614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30" y="1278384"/>
                <a:ext cx="1545551" cy="7567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7F689C-6B6A-486C-8359-2AC425462D69}"/>
                  </a:ext>
                </a:extLst>
              </p:cNvPr>
              <p:cNvSpPr txBox="1"/>
              <p:nvPr/>
            </p:nvSpPr>
            <p:spPr>
              <a:xfrm>
                <a:off x="6431615" y="1410535"/>
                <a:ext cx="30415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𝑟𝑒𝑎𝑙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7F689C-6B6A-486C-8359-2AC425462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615" y="1410535"/>
                <a:ext cx="304153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981A019-9470-4A50-A169-C996D7D2BB21}"/>
              </a:ext>
            </a:extLst>
          </p:cNvPr>
          <p:cNvSpPr txBox="1"/>
          <p:nvPr/>
        </p:nvSpPr>
        <p:spPr>
          <a:xfrm>
            <a:off x="5752730" y="2210540"/>
            <a:ext cx="473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number times itself (the same number) will equal -16.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43E990-28BF-4E18-9E0F-638E758C6352}"/>
                  </a:ext>
                </a:extLst>
              </p:cNvPr>
              <p:cNvSpPr txBox="1"/>
              <p:nvPr/>
            </p:nvSpPr>
            <p:spPr>
              <a:xfrm>
                <a:off x="2095130" y="3281634"/>
                <a:ext cx="952377" cy="825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43E990-28BF-4E18-9E0F-638E758C6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30" y="3281634"/>
                <a:ext cx="952377" cy="825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20D0CB-1E9E-455F-9531-E0612CC3536E}"/>
                  </a:ext>
                </a:extLst>
              </p:cNvPr>
              <p:cNvSpPr txBox="1"/>
              <p:nvPr/>
            </p:nvSpPr>
            <p:spPr>
              <a:xfrm>
                <a:off x="5752730" y="3555907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20D0CB-1E9E-455F-9531-E0612CC35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730" y="3555907"/>
                <a:ext cx="35907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0C3BEB-6E5C-4A26-9D71-5299B77E0775}"/>
                  </a:ext>
                </a:extLst>
              </p:cNvPr>
              <p:cNvSpPr txBox="1"/>
              <p:nvPr/>
            </p:nvSpPr>
            <p:spPr>
              <a:xfrm>
                <a:off x="7102136" y="3555907"/>
                <a:ext cx="361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∙2∙2=8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0C3BEB-6E5C-4A26-9D71-5299B77E0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6" y="3555907"/>
                <a:ext cx="361321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07183-CF23-4955-ABB3-5E1731EA888E}"/>
                  </a:ext>
                </a:extLst>
              </p:cNvPr>
              <p:cNvSpPr txBox="1"/>
              <p:nvPr/>
            </p:nvSpPr>
            <p:spPr>
              <a:xfrm>
                <a:off x="1859616" y="5215185"/>
                <a:ext cx="1057790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07183-CF23-4955-ABB3-5E1731EA8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616" y="5215185"/>
                <a:ext cx="1057790" cy="6193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768BA7-7D52-4F3E-90F5-4BF536DB8D20}"/>
                  </a:ext>
                </a:extLst>
              </p:cNvPr>
              <p:cNvSpPr txBox="1"/>
              <p:nvPr/>
            </p:nvSpPr>
            <p:spPr>
              <a:xfrm>
                <a:off x="5575177" y="5386353"/>
                <a:ext cx="6267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768BA7-7D52-4F3E-90F5-4BF536DB8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77" y="5386353"/>
                <a:ext cx="62677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61AA2E-7B8E-4558-B7E3-389D1C6C67C6}"/>
                  </a:ext>
                </a:extLst>
              </p:cNvPr>
              <p:cNvSpPr txBox="1"/>
              <p:nvPr/>
            </p:nvSpPr>
            <p:spPr>
              <a:xfrm>
                <a:off x="6640497" y="5478685"/>
                <a:ext cx="53850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𝑛𝑒𝑔𝑎𝑡𝑖𝑣𝑒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𝑟𝑎𝑑𝑖𝑐𝑎𝑛𝑑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𝑐𝑢𝑏𝑒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61AA2E-7B8E-4558-B7E3-389D1C6C6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497" y="5478685"/>
                <a:ext cx="5385000" cy="307777"/>
              </a:xfrm>
              <a:prstGeom prst="rect">
                <a:avLst/>
              </a:prstGeom>
              <a:blipFill>
                <a:blip r:embed="rId9"/>
                <a:stretch>
                  <a:fillRect l="-113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7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DF9DE-DFAE-4B8D-AA7F-A824E335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31" y="169400"/>
            <a:ext cx="6576630" cy="3749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8C19A-C501-4725-8861-2506CEA7B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70" y="4033389"/>
            <a:ext cx="3071126" cy="762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56E5A-0799-4B6C-B3E6-B9BFB565A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904" y="4033389"/>
            <a:ext cx="5578323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299</TotalTime>
  <Words>45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Cambria Math</vt:lpstr>
      <vt:lpstr>Retrospect</vt:lpstr>
      <vt:lpstr>Radicals and absolute value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Radicals and absolute value</dc:title>
  <dc:creator>ALISON DOOLIN</dc:creator>
  <cp:lastModifiedBy>ALISON DOOLIN</cp:lastModifiedBy>
  <cp:revision>3</cp:revision>
  <dcterms:created xsi:type="dcterms:W3CDTF">2022-08-22T16:00:07Z</dcterms:created>
  <dcterms:modified xsi:type="dcterms:W3CDTF">2022-08-22T20:59:14Z</dcterms:modified>
</cp:coreProperties>
</file>