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6126"/>
  </p:normalViewPr>
  <p:slideViewPr>
    <p:cSldViewPr snapToGrid="0">
      <p:cViewPr varScale="1">
        <p:scale>
          <a:sx n="93" d="100"/>
          <a:sy n="9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0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8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3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4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5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8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1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6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0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2/25/24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8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98E420-4FFC-4D35-B15F-045E166E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31F96-DDEB-51DE-C91E-97C9F72D1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2037" y="4115941"/>
            <a:ext cx="8657450" cy="1124073"/>
          </a:xfrm>
        </p:spPr>
        <p:txBody>
          <a:bodyPr anchor="b">
            <a:normAutofit/>
          </a:bodyPr>
          <a:lstStyle/>
          <a:p>
            <a:r>
              <a:rPr lang="en-US" dirty="0"/>
              <a:t>Exponent properties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284F3-A2A5-58D0-008E-A0C54A496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037" y="5362074"/>
            <a:ext cx="8657450" cy="681942"/>
          </a:xfrm>
        </p:spPr>
        <p:txBody>
          <a:bodyPr anchor="t">
            <a:no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</a:rPr>
              <a:t>Quotient Properties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DEAA51-8BA5-4C87-9448-75CBB18F0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36259" y="-4126"/>
            <a:ext cx="3526736" cy="3420239"/>
          </a:xfrm>
          <a:custGeom>
            <a:avLst/>
            <a:gdLst>
              <a:gd name="connsiteX0" fmla="*/ 3526736 w 3526736"/>
              <a:gd name="connsiteY0" fmla="*/ 3420239 h 3420239"/>
              <a:gd name="connsiteX1" fmla="*/ 0 w 3526736"/>
              <a:gd name="connsiteY1" fmla="*/ 3420239 h 3420239"/>
              <a:gd name="connsiteX2" fmla="*/ 0 w 3526736"/>
              <a:gd name="connsiteY2" fmla="*/ 0 h 3420239"/>
              <a:gd name="connsiteX3" fmla="*/ 3467210 w 3526736"/>
              <a:gd name="connsiteY3" fmla="*/ 0 h 3420239"/>
              <a:gd name="connsiteX4" fmla="*/ 7694 w 3526736"/>
              <a:gd name="connsiteY4" fmla="*/ 3404028 h 3420239"/>
              <a:gd name="connsiteX5" fmla="*/ 7694 w 3526736"/>
              <a:gd name="connsiteY5" fmla="*/ 3416113 h 3420239"/>
              <a:gd name="connsiteX6" fmla="*/ 3526736 w 3526736"/>
              <a:gd name="connsiteY6" fmla="*/ 3416113 h 342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6736" h="3420239">
                <a:moveTo>
                  <a:pt x="3526736" y="3420239"/>
                </a:moveTo>
                <a:lnTo>
                  <a:pt x="0" y="3420239"/>
                </a:lnTo>
                <a:lnTo>
                  <a:pt x="0" y="0"/>
                </a:lnTo>
                <a:lnTo>
                  <a:pt x="3467210" y="0"/>
                </a:lnTo>
                <a:lnTo>
                  <a:pt x="7694" y="3404028"/>
                </a:lnTo>
                <a:lnTo>
                  <a:pt x="7694" y="3416113"/>
                </a:lnTo>
                <a:lnTo>
                  <a:pt x="3526736" y="34161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FEFD0-D5DF-282B-42E4-1DF94484DA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82" r="-1" b="14281"/>
          <a:stretch/>
        </p:blipFill>
        <p:spPr>
          <a:xfrm>
            <a:off x="1" y="-4125"/>
            <a:ext cx="10462125" cy="3423981"/>
          </a:xfrm>
          <a:custGeom>
            <a:avLst/>
            <a:gdLst/>
            <a:ahLst/>
            <a:cxnLst/>
            <a:rect l="l" t="t" r="r" b="b"/>
            <a:pathLst>
              <a:path w="10462125" h="3423981">
                <a:moveTo>
                  <a:pt x="6824" y="0"/>
                </a:moveTo>
                <a:lnTo>
                  <a:pt x="10462125" y="0"/>
                </a:lnTo>
                <a:lnTo>
                  <a:pt x="10462125" y="12085"/>
                </a:lnTo>
                <a:lnTo>
                  <a:pt x="6998417" y="3420238"/>
                </a:lnTo>
                <a:lnTo>
                  <a:pt x="10462125" y="3420238"/>
                </a:lnTo>
                <a:lnTo>
                  <a:pt x="10462125" y="3420239"/>
                </a:lnTo>
                <a:lnTo>
                  <a:pt x="1132764" y="3420239"/>
                </a:lnTo>
                <a:lnTo>
                  <a:pt x="1132764" y="3423981"/>
                </a:lnTo>
                <a:lnTo>
                  <a:pt x="0" y="3423981"/>
                </a:lnTo>
                <a:lnTo>
                  <a:pt x="0" y="4125"/>
                </a:lnTo>
                <a:lnTo>
                  <a:pt x="6824" y="4125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97104A3-01F9-4B74-A319-2D54DB3E0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0462995" y="-4125"/>
            <a:ext cx="1734065" cy="342023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527CF11-B26B-4BFF-A858-A93A6186E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9618590" y="837644"/>
            <a:ext cx="3420241" cy="1736699"/>
          </a:xfrm>
          <a:custGeom>
            <a:avLst/>
            <a:gdLst>
              <a:gd name="connsiteX0" fmla="*/ 3423466 w 3423466"/>
              <a:gd name="connsiteY0" fmla="*/ 0 h 1718483"/>
              <a:gd name="connsiteX1" fmla="*/ 1710280 w 3423466"/>
              <a:gd name="connsiteY1" fmla="*/ 0 h 1718483"/>
              <a:gd name="connsiteX2" fmla="*/ 1710280 w 3423466"/>
              <a:gd name="connsiteY2" fmla="*/ 1 h 1718483"/>
              <a:gd name="connsiteX3" fmla="*/ 0 w 3423466"/>
              <a:gd name="connsiteY3" fmla="*/ 1 h 1718483"/>
              <a:gd name="connsiteX4" fmla="*/ 1538022 w 3423466"/>
              <a:gd name="connsiteY4" fmla="*/ 1709611 h 1718483"/>
              <a:gd name="connsiteX5" fmla="*/ 1710280 w 3423466"/>
              <a:gd name="connsiteY5" fmla="*/ 1718336 h 1718483"/>
              <a:gd name="connsiteX6" fmla="*/ 1710280 w 3423466"/>
              <a:gd name="connsiteY6" fmla="*/ 1718482 h 1718483"/>
              <a:gd name="connsiteX7" fmla="*/ 1711723 w 3423466"/>
              <a:gd name="connsiteY7" fmla="*/ 1718409 h 1718483"/>
              <a:gd name="connsiteX8" fmla="*/ 1713186 w 3423466"/>
              <a:gd name="connsiteY8" fmla="*/ 1718483 h 1718483"/>
              <a:gd name="connsiteX9" fmla="*/ 1713186 w 3423466"/>
              <a:gd name="connsiteY9" fmla="*/ 1718335 h 1718483"/>
              <a:gd name="connsiteX10" fmla="*/ 1885444 w 3423466"/>
              <a:gd name="connsiteY10" fmla="*/ 1709610 h 1718483"/>
              <a:gd name="connsiteX11" fmla="*/ 3423466 w 3423466"/>
              <a:gd name="connsiteY11" fmla="*/ 0 h 171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3466" h="1718483">
                <a:moveTo>
                  <a:pt x="3423466" y="0"/>
                </a:moveTo>
                <a:lnTo>
                  <a:pt x="1710280" y="0"/>
                </a:lnTo>
                <a:lnTo>
                  <a:pt x="1710280" y="1"/>
                </a:lnTo>
                <a:lnTo>
                  <a:pt x="0" y="1"/>
                </a:lnTo>
                <a:cubicBezTo>
                  <a:pt x="0" y="889774"/>
                  <a:pt x="674138" y="1621607"/>
                  <a:pt x="1538022" y="1709611"/>
                </a:cubicBezTo>
                <a:lnTo>
                  <a:pt x="1710280" y="1718336"/>
                </a:lnTo>
                <a:lnTo>
                  <a:pt x="1710280" y="1718482"/>
                </a:lnTo>
                <a:lnTo>
                  <a:pt x="1711723" y="1718409"/>
                </a:lnTo>
                <a:lnTo>
                  <a:pt x="1713186" y="1718483"/>
                </a:lnTo>
                <a:lnTo>
                  <a:pt x="1713186" y="1718335"/>
                </a:lnTo>
                <a:lnTo>
                  <a:pt x="1885444" y="1709610"/>
                </a:lnTo>
                <a:cubicBezTo>
                  <a:pt x="2749328" y="1621606"/>
                  <a:pt x="3423466" y="889773"/>
                  <a:pt x="34234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2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4833EE-73FE-B0E1-0FCA-3473AA3CB9B8}"/>
                  </a:ext>
                </a:extLst>
              </p:cNvPr>
              <p:cNvSpPr txBox="1"/>
              <p:nvPr/>
            </p:nvSpPr>
            <p:spPr>
              <a:xfrm>
                <a:off x="2022763" y="813118"/>
                <a:ext cx="600677" cy="11093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4833EE-73FE-B0E1-0FCA-3473AA3CB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763" y="813118"/>
                <a:ext cx="600677" cy="1109343"/>
              </a:xfrm>
              <a:prstGeom prst="rect">
                <a:avLst/>
              </a:prstGeom>
              <a:blipFill>
                <a:blip r:embed="rId2"/>
                <a:stretch>
                  <a:fillRect l="-10417" r="-6250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37BF5A-6E66-A140-54BB-634F0C62DD57}"/>
                  </a:ext>
                </a:extLst>
              </p:cNvPr>
              <p:cNvSpPr txBox="1"/>
              <p:nvPr/>
            </p:nvSpPr>
            <p:spPr>
              <a:xfrm>
                <a:off x="1317986" y="2133599"/>
                <a:ext cx="4137415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𝐸𝑥𝑝𝑎𝑛𝑑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37BF5A-6E66-A140-54BB-634F0C62DD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986" y="2133599"/>
                <a:ext cx="4137415" cy="948786"/>
              </a:xfrm>
              <a:prstGeom prst="rect">
                <a:avLst/>
              </a:prstGeom>
              <a:blipFill>
                <a:blip r:embed="rId3"/>
                <a:stretch>
                  <a:fillRect l="-3058" t="-20000" r="-612" b="-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DD3AA0D-A58D-3EB2-68B8-42B8F8314879}"/>
              </a:ext>
            </a:extLst>
          </p:cNvPr>
          <p:cNvCxnSpPr>
            <a:cxnSpLocks/>
          </p:cNvCxnSpPr>
          <p:nvPr/>
        </p:nvCxnSpPr>
        <p:spPr>
          <a:xfrm>
            <a:off x="4045527" y="2215536"/>
            <a:ext cx="526473" cy="100198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37290E-40AD-EEE8-918E-D9F306518307}"/>
              </a:ext>
            </a:extLst>
          </p:cNvPr>
          <p:cNvCxnSpPr>
            <a:cxnSpLocks/>
          </p:cNvCxnSpPr>
          <p:nvPr/>
        </p:nvCxnSpPr>
        <p:spPr>
          <a:xfrm>
            <a:off x="4440381" y="2215536"/>
            <a:ext cx="533401" cy="98335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58A82EE-DE0F-7534-32F7-2F6FA9134F7E}"/>
                  </a:ext>
                </a:extLst>
              </p:cNvPr>
              <p:cNvSpPr txBox="1"/>
              <p:nvPr/>
            </p:nvSpPr>
            <p:spPr>
              <a:xfrm>
                <a:off x="2999792" y="3775616"/>
                <a:ext cx="773802" cy="1661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b="0" i="1" dirty="0">
                  <a:latin typeface="Cambria Math" panose="02040503050406030204" pitchFamily="18" charset="0"/>
                </a:endParaRPr>
              </a:p>
              <a:p>
                <a:endParaRPr lang="en-US" sz="3600" b="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58A82EE-DE0F-7534-32F7-2F6FA9134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792" y="3775616"/>
                <a:ext cx="773802" cy="1661993"/>
              </a:xfrm>
              <a:prstGeom prst="rect">
                <a:avLst/>
              </a:prstGeom>
              <a:blipFill>
                <a:blip r:embed="rId4"/>
                <a:stretch>
                  <a:fillRect l="-4839" t="-2273" r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EBFAC16-D22E-2C71-CC68-C80BA47122CC}"/>
                  </a:ext>
                </a:extLst>
              </p:cNvPr>
              <p:cNvSpPr txBox="1"/>
              <p:nvPr/>
            </p:nvSpPr>
            <p:spPr>
              <a:xfrm>
                <a:off x="5552163" y="4585530"/>
                <a:ext cx="4412234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4−2</m:t>
                      </m:r>
                    </m:oMath>
                  </m:oMathPara>
                </a14:m>
                <a:endParaRPr lang="en-US" sz="3600" b="0" dirty="0"/>
              </a:p>
              <a:p>
                <a:endParaRPr lang="en-US" sz="36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EBFAC16-D22E-2C71-CC68-C80BA47122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163" y="4585530"/>
                <a:ext cx="4412234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urved Connector 12">
            <a:extLst>
              <a:ext uri="{FF2B5EF4-FFF2-40B4-BE49-F238E27FC236}">
                <a16:creationId xmlns:a16="http://schemas.microsoft.com/office/drawing/2014/main" id="{C984AABE-9DF4-5D88-5E53-10245C7E9079}"/>
              </a:ext>
            </a:extLst>
          </p:cNvPr>
          <p:cNvCxnSpPr>
            <a:cxnSpLocks/>
          </p:cNvCxnSpPr>
          <p:nvPr/>
        </p:nvCxnSpPr>
        <p:spPr>
          <a:xfrm rot="10800000" flipV="1">
            <a:off x="3595272" y="4779818"/>
            <a:ext cx="3567529" cy="256034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B85ACAB-4986-0378-32B2-8058A77C1D61}"/>
                  </a:ext>
                </a:extLst>
              </p:cNvPr>
              <p:cNvSpPr txBox="1"/>
              <p:nvPr/>
            </p:nvSpPr>
            <p:spPr>
              <a:xfrm>
                <a:off x="2999792" y="5670723"/>
                <a:ext cx="6096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𝑃𝑟𝑜𝑝𝑒𝑟𝑡𝑦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𝑆𝑢𝑏𝑡𝑟𝑎𝑐𝑡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𝑒𝑥𝑝𝑜𝑛𝑒𝑛𝑡𝑠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B85ACAB-4986-0378-32B2-8058A77C1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792" y="5670723"/>
                <a:ext cx="6096000" cy="584775"/>
              </a:xfrm>
              <a:prstGeom prst="rect">
                <a:avLst/>
              </a:prstGeom>
              <a:blipFill>
                <a:blip r:embed="rId6"/>
                <a:stretch>
                  <a:fillRect l="-1663" r="-9563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42D2AAFA-15FD-05A3-4A89-66AA6ABB3C2A}"/>
              </a:ext>
            </a:extLst>
          </p:cNvPr>
          <p:cNvSpPr txBox="1"/>
          <p:nvPr/>
        </p:nvSpPr>
        <p:spPr>
          <a:xfrm>
            <a:off x="4045526" y="518143"/>
            <a:ext cx="5050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</a:rPr>
              <a:t>Quotient of Powers</a:t>
            </a:r>
          </a:p>
        </p:txBody>
      </p:sp>
    </p:spTree>
    <p:extLst>
      <p:ext uri="{BB962C8B-B14F-4D97-AF65-F5344CB8AC3E}">
        <p14:creationId xmlns:p14="http://schemas.microsoft.com/office/powerpoint/2010/main" val="8275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7251B0-C9F3-4696-FD03-3DA9B9791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536" y="363682"/>
            <a:ext cx="1955800" cy="1447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67A455-C0AD-9037-4BE2-A8C66BAA4F5F}"/>
                  </a:ext>
                </a:extLst>
              </p:cNvPr>
              <p:cNvSpPr txBox="1"/>
              <p:nvPr/>
            </p:nvSpPr>
            <p:spPr>
              <a:xfrm>
                <a:off x="5353351" y="1811482"/>
                <a:ext cx="1791581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767A455-C0AD-9037-4BE2-A8C66BAA4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351" y="1811482"/>
                <a:ext cx="1791581" cy="1111586"/>
              </a:xfrm>
              <a:prstGeom prst="rect">
                <a:avLst/>
              </a:prstGeom>
              <a:blipFill>
                <a:blip r:embed="rId3"/>
                <a:stretch>
                  <a:fillRect l="-4930" r="-4930" b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D0F43D-0E2D-50F3-4645-4431EBD6F7D4}"/>
                  </a:ext>
                </a:extLst>
              </p:cNvPr>
              <p:cNvSpPr txBox="1"/>
              <p:nvPr/>
            </p:nvSpPr>
            <p:spPr>
              <a:xfrm>
                <a:off x="5149547" y="3934933"/>
                <a:ext cx="1791581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D0F43D-0E2D-50F3-4645-4431EBD6F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547" y="3934933"/>
                <a:ext cx="1791581" cy="1037143"/>
              </a:xfrm>
              <a:prstGeom prst="rect">
                <a:avLst/>
              </a:prstGeom>
              <a:blipFill>
                <a:blip r:embed="rId4"/>
                <a:stretch>
                  <a:fillRect l="-4930" r="-4930" b="-14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B1DC608-408E-5FA3-9542-AF27DE9B9D63}"/>
                  </a:ext>
                </a:extLst>
              </p:cNvPr>
              <p:cNvSpPr txBox="1"/>
              <p:nvPr/>
            </p:nvSpPr>
            <p:spPr>
              <a:xfrm>
                <a:off x="6941128" y="3451819"/>
                <a:ext cx="7828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3−1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B1DC608-408E-5FA3-9542-AF27DE9B9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128" y="3451819"/>
                <a:ext cx="782842" cy="369332"/>
              </a:xfrm>
              <a:prstGeom prst="rect">
                <a:avLst/>
              </a:prstGeom>
              <a:blipFill>
                <a:blip r:embed="rId5"/>
                <a:stretch>
                  <a:fillRect l="-7937" r="-634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851A1F-3923-6E2B-9A16-512AD2C6CFF5}"/>
                  </a:ext>
                </a:extLst>
              </p:cNvPr>
              <p:cNvSpPr txBox="1"/>
              <p:nvPr/>
            </p:nvSpPr>
            <p:spPr>
              <a:xfrm>
                <a:off x="5612013" y="5429943"/>
                <a:ext cx="866648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7851A1F-3923-6E2B-9A16-512AD2C6C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013" y="5429943"/>
                <a:ext cx="866648" cy="1107996"/>
              </a:xfrm>
              <a:prstGeom prst="rect">
                <a:avLst/>
              </a:prstGeom>
              <a:blipFill>
                <a:blip r:embed="rId6"/>
                <a:stretch>
                  <a:fillRect l="-7246" r="-1014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7B762E8A-5F9D-6B91-26C7-5BD005CFC955}"/>
              </a:ext>
            </a:extLst>
          </p:cNvPr>
          <p:cNvCxnSpPr>
            <a:cxnSpLocks/>
          </p:cNvCxnSpPr>
          <p:nvPr/>
        </p:nvCxnSpPr>
        <p:spPr>
          <a:xfrm rot="10800000" flipV="1">
            <a:off x="6249144" y="3821150"/>
            <a:ext cx="691984" cy="432195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73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97FDEE-3941-C81A-C84D-EF276C731706}"/>
                  </a:ext>
                </a:extLst>
              </p:cNvPr>
              <p:cNvSpPr txBox="1"/>
              <p:nvPr/>
            </p:nvSpPr>
            <p:spPr>
              <a:xfrm>
                <a:off x="2195949" y="1372562"/>
                <a:ext cx="1045671" cy="1161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97FDEE-3941-C81A-C84D-EF276C7317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949" y="1372562"/>
                <a:ext cx="1045671" cy="1161857"/>
              </a:xfrm>
              <a:prstGeom prst="rect">
                <a:avLst/>
              </a:prstGeom>
              <a:blipFill>
                <a:blip r:embed="rId2"/>
                <a:stretch>
                  <a:fillRect r="-238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88A04FF-F160-F807-041A-F7C12D367AA4}"/>
              </a:ext>
            </a:extLst>
          </p:cNvPr>
          <p:cNvSpPr txBox="1"/>
          <p:nvPr/>
        </p:nvSpPr>
        <p:spPr>
          <a:xfrm>
            <a:off x="3864299" y="352714"/>
            <a:ext cx="4463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Power of a Quotient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71C439-51F6-D2CE-3DBE-FED4A79E3D1D}"/>
                  </a:ext>
                </a:extLst>
              </p:cNvPr>
              <p:cNvSpPr txBox="1"/>
              <p:nvPr/>
            </p:nvSpPr>
            <p:spPr>
              <a:xfrm>
                <a:off x="793668" y="2714214"/>
                <a:ext cx="1811650" cy="21487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𝐸𝑥𝑝𝑎𝑛𝑑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0" dirty="0"/>
              </a:p>
              <a:p>
                <a:endParaRPr lang="en-US" sz="36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71C439-51F6-D2CE-3DBE-FED4A79E3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68" y="2714214"/>
                <a:ext cx="1811650" cy="2148730"/>
              </a:xfrm>
              <a:prstGeom prst="rect">
                <a:avLst/>
              </a:prstGeom>
              <a:blipFill>
                <a:blip r:embed="rId3"/>
                <a:stretch>
                  <a:fillRect l="-8392" t="-1754" r="-9790" b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B643CA9-2D6B-F359-86AB-7AED56021512}"/>
                  </a:ext>
                </a:extLst>
              </p:cNvPr>
              <p:cNvSpPr txBox="1"/>
              <p:nvPr/>
            </p:nvSpPr>
            <p:spPr>
              <a:xfrm>
                <a:off x="2418445" y="5302884"/>
                <a:ext cx="600677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B643CA9-2D6B-F359-86AB-7AED56021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445" y="5302884"/>
                <a:ext cx="600677" cy="1040734"/>
              </a:xfrm>
              <a:prstGeom prst="rect">
                <a:avLst/>
              </a:prstGeom>
              <a:blipFill>
                <a:blip r:embed="rId4"/>
                <a:stretch>
                  <a:fillRect l="-8333" t="-1205" r="-6250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15EB53-9CC8-4FFE-556E-716C016A1DA2}"/>
                  </a:ext>
                </a:extLst>
              </p:cNvPr>
              <p:cNvSpPr txBox="1"/>
              <p:nvPr/>
            </p:nvSpPr>
            <p:spPr>
              <a:xfrm>
                <a:off x="6539001" y="1372562"/>
                <a:ext cx="5164619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𝑃𝑟𝑜𝑝𝑒𝑟𝑡𝑦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𝐴𝑝𝑝𝑙𝑦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𝑒𝑥𝑝𝑜𝑛𝑒𝑛𝑡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</m:oMath>
                  </m:oMathPara>
                </a14:m>
                <a:endParaRPr lang="en-US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𝑛𝑢𝑚𝑒𝑟𝑎𝑡𝑜𝑟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𝑑𝑒𝑛𝑜𝑚𝑖𝑛𝑎𝑡𝑜𝑟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  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15EB53-9CC8-4FFE-556E-716C016A1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001" y="1372562"/>
                <a:ext cx="5164619" cy="738664"/>
              </a:xfrm>
              <a:prstGeom prst="rect">
                <a:avLst/>
              </a:prstGeom>
              <a:blipFill>
                <a:blip r:embed="rId5"/>
                <a:stretch>
                  <a:fillRect l="-1720" t="-5085" r="-737" b="-18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2A6111-E1A6-3AAD-0F1A-93358653608D}"/>
                  </a:ext>
                </a:extLst>
              </p:cNvPr>
              <p:cNvSpPr txBox="1"/>
              <p:nvPr/>
            </p:nvSpPr>
            <p:spPr>
              <a:xfrm>
                <a:off x="8027361" y="2676993"/>
                <a:ext cx="600677" cy="11115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2A6111-E1A6-3AAD-0F1A-933586536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361" y="2676993"/>
                <a:ext cx="600677" cy="1111586"/>
              </a:xfrm>
              <a:prstGeom prst="rect">
                <a:avLst/>
              </a:prstGeom>
              <a:blipFill>
                <a:blip r:embed="rId6"/>
                <a:stretch>
                  <a:fillRect l="-16667" r="-6250" b="-7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urved Connector 8">
            <a:extLst>
              <a:ext uri="{FF2B5EF4-FFF2-40B4-BE49-F238E27FC236}">
                <a16:creationId xmlns:a16="http://schemas.microsoft.com/office/drawing/2014/main" id="{7B9429B9-EAD5-B7BA-F91F-4819F5A655DF}"/>
              </a:ext>
            </a:extLst>
          </p:cNvPr>
          <p:cNvCxnSpPr/>
          <p:nvPr/>
        </p:nvCxnSpPr>
        <p:spPr>
          <a:xfrm rot="10800000" flipV="1">
            <a:off x="3241620" y="3788579"/>
            <a:ext cx="4586198" cy="2034672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43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D86746-3811-ADC9-DE6D-A6E7D35E5A0F}"/>
                  </a:ext>
                </a:extLst>
              </p:cNvPr>
              <p:cNvSpPr txBox="1"/>
              <p:nvPr/>
            </p:nvSpPr>
            <p:spPr>
              <a:xfrm>
                <a:off x="5322670" y="955963"/>
                <a:ext cx="1294072" cy="1052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𝑥𝑦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D86746-3811-ADC9-DE6D-A6E7D35E5A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670" y="955963"/>
                <a:ext cx="1294072" cy="1052339"/>
              </a:xfrm>
              <a:prstGeom prst="rect">
                <a:avLst/>
              </a:prstGeom>
              <a:blipFill>
                <a:blip r:embed="rId2"/>
                <a:stretch>
                  <a:fillRect r="-1961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5CED67-000A-6E6D-69F5-37F3B8290457}"/>
                  </a:ext>
                </a:extLst>
              </p:cNvPr>
              <p:cNvSpPr txBox="1"/>
              <p:nvPr/>
            </p:nvSpPr>
            <p:spPr>
              <a:xfrm>
                <a:off x="5122302" y="3297382"/>
                <a:ext cx="1169807" cy="11057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4 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5CED67-000A-6E6D-69F5-37F3B8290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302" y="3297382"/>
                <a:ext cx="1169807" cy="1105752"/>
              </a:xfrm>
              <a:prstGeom prst="rect">
                <a:avLst/>
              </a:prstGeom>
              <a:blipFill>
                <a:blip r:embed="rId3"/>
                <a:stretch>
                  <a:fillRect l="-5376" t="-5682" r="-2151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11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locks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68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Avenir Next LT Pro Light</vt:lpstr>
      <vt:lpstr>Cambria Math</vt:lpstr>
      <vt:lpstr>BlocksVTI</vt:lpstr>
      <vt:lpstr>Exponent properties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 properties </dc:title>
  <dc:creator>ALISON DOOLIN</dc:creator>
  <cp:lastModifiedBy>ALISON DOOLIN</cp:lastModifiedBy>
  <cp:revision>2</cp:revision>
  <dcterms:created xsi:type="dcterms:W3CDTF">2024-02-25T17:30:21Z</dcterms:created>
  <dcterms:modified xsi:type="dcterms:W3CDTF">2024-02-25T18:11:23Z</dcterms:modified>
</cp:coreProperties>
</file>