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3" r:id="rId1"/>
  </p:sldMasterIdLst>
  <p:sldIdLst>
    <p:sldId id="257" r:id="rId2"/>
    <p:sldId id="258" r:id="rId3"/>
    <p:sldId id="261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115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2/9/2023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2/9/2023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2/9/2023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2/9/2023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2/9/2023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2/9/2023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2/9/2023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fabric, table, red, covered&#10;&#10;Description automatically generated">
            <a:extLst>
              <a:ext uri="{FF2B5EF4-FFF2-40B4-BE49-F238E27FC236}">
                <a16:creationId xmlns:a16="http://schemas.microsoft.com/office/drawing/2014/main" id="{6D3BA21E-E6C8-4E14-8E53-C5DF567E9D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64" name="Rectangle 59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329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65" name="Rectangle 61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3272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6055" y="2350017"/>
            <a:ext cx="4775075" cy="1630906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Powers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6055" y="3990546"/>
            <a:ext cx="4775075" cy="559656"/>
          </a:xfrm>
        </p:spPr>
        <p:txBody>
          <a:bodyPr>
            <a:normAutofit/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6931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91B8E5D-8E5B-4B20-B6D0-86640F3A7791}"/>
                  </a:ext>
                </a:extLst>
              </p:cNvPr>
              <p:cNvSpPr txBox="1"/>
              <p:nvPr/>
            </p:nvSpPr>
            <p:spPr>
              <a:xfrm>
                <a:off x="5184559" y="2414726"/>
                <a:ext cx="1235082" cy="1107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7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72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72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p>
                      </m:sSup>
                    </m:oMath>
                  </m:oMathPara>
                </a14:m>
                <a:endParaRPr lang="en-US" sz="72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91B8E5D-8E5B-4B20-B6D0-86640F3A77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4559" y="2414726"/>
                <a:ext cx="1235082" cy="110799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9F401FD-861C-4BC8-84F1-F28F6128C9BB}"/>
                  </a:ext>
                </a:extLst>
              </p:cNvPr>
              <p:cNvSpPr txBox="1"/>
              <p:nvPr/>
            </p:nvSpPr>
            <p:spPr>
              <a:xfrm>
                <a:off x="4616388" y="4154749"/>
                <a:ext cx="1194301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𝑏𝑎𝑠𝑒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9F401FD-861C-4BC8-84F1-F28F6128C9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6388" y="4154749"/>
                <a:ext cx="1194301" cy="6155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3559FAB-0572-4B44-8D69-73393A00116E}"/>
                  </a:ext>
                </a:extLst>
              </p:cNvPr>
              <p:cNvSpPr txBox="1"/>
              <p:nvPr/>
            </p:nvSpPr>
            <p:spPr>
              <a:xfrm>
                <a:off x="6658252" y="1748900"/>
                <a:ext cx="2272738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𝑒𝑥𝑝𝑜𝑛𝑒𝑛𝑡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3559FAB-0572-4B44-8D69-73393A0011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8252" y="1748900"/>
                <a:ext cx="2272738" cy="6155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F049A31-8901-44AE-B336-F2422B0B00DC}"/>
              </a:ext>
            </a:extLst>
          </p:cNvPr>
          <p:cNvCxnSpPr/>
          <p:nvPr/>
        </p:nvCxnSpPr>
        <p:spPr>
          <a:xfrm flipV="1">
            <a:off x="5184559" y="3429000"/>
            <a:ext cx="239697" cy="63697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AED6CF0-52AE-4681-ABA2-45BEE48852EC}"/>
              </a:ext>
            </a:extLst>
          </p:cNvPr>
          <p:cNvCxnSpPr/>
          <p:nvPr/>
        </p:nvCxnSpPr>
        <p:spPr>
          <a:xfrm flipH="1">
            <a:off x="6419641" y="2414726"/>
            <a:ext cx="1099745" cy="38174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1669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A18781C-8C76-492D-A887-14C807558754}"/>
              </a:ext>
            </a:extLst>
          </p:cNvPr>
          <p:cNvSpPr txBox="1"/>
          <p:nvPr/>
        </p:nvSpPr>
        <p:spPr>
          <a:xfrm>
            <a:off x="2139518" y="1047565"/>
            <a:ext cx="78212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What is the base of the following powers?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F2C86D9-4261-4A58-BEAB-4D0B307C594A}"/>
                  </a:ext>
                </a:extLst>
              </p:cNvPr>
              <p:cNvSpPr txBox="1"/>
              <p:nvPr/>
            </p:nvSpPr>
            <p:spPr>
              <a:xfrm>
                <a:off x="2485747" y="2601157"/>
                <a:ext cx="72340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F2C86D9-4261-4A58-BEAB-4D0B307C59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5747" y="2601157"/>
                <a:ext cx="723403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0437ADE-8F74-4FD7-83BC-B5591FBB061C}"/>
                  </a:ext>
                </a:extLst>
              </p:cNvPr>
              <p:cNvSpPr txBox="1"/>
              <p:nvPr/>
            </p:nvSpPr>
            <p:spPr>
              <a:xfrm>
                <a:off x="2485747" y="3577700"/>
                <a:ext cx="63838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0437ADE-8F74-4FD7-83BC-B5591FBB06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5747" y="3577700"/>
                <a:ext cx="638380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08562D7-A289-4818-B5E3-E2030C1443B3}"/>
                  </a:ext>
                </a:extLst>
              </p:cNvPr>
              <p:cNvSpPr txBox="1"/>
              <p:nvPr/>
            </p:nvSpPr>
            <p:spPr>
              <a:xfrm>
                <a:off x="2456604" y="4563119"/>
                <a:ext cx="136146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+2)²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08562D7-A289-4818-B5E3-E2030C1443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6604" y="4563119"/>
                <a:ext cx="1361463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2B89877-3E46-4C00-AA69-D486DBA01660}"/>
                  </a:ext>
                </a:extLst>
              </p:cNvPr>
              <p:cNvSpPr txBox="1"/>
              <p:nvPr/>
            </p:nvSpPr>
            <p:spPr>
              <a:xfrm>
                <a:off x="6498454" y="2574509"/>
                <a:ext cx="28854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US" sz="28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2B89877-3E46-4C00-AA69-D486DBA016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8454" y="2574509"/>
                <a:ext cx="288541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4582503-C133-4F27-A7F7-00FD977FD268}"/>
                  </a:ext>
                </a:extLst>
              </p:cNvPr>
              <p:cNvSpPr txBox="1"/>
              <p:nvPr/>
            </p:nvSpPr>
            <p:spPr>
              <a:xfrm>
                <a:off x="6510508" y="3538645"/>
                <a:ext cx="26904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US" sz="28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4582503-C133-4F27-A7F7-00FD977FD2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0508" y="3538645"/>
                <a:ext cx="269048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0CB62C8-1D01-4E2E-9196-BFEC008D53C6}"/>
                  </a:ext>
                </a:extLst>
              </p:cNvPr>
              <p:cNvSpPr txBox="1"/>
              <p:nvPr/>
            </p:nvSpPr>
            <p:spPr>
              <a:xfrm>
                <a:off x="6199205" y="4671438"/>
                <a:ext cx="121558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+2)</m:t>
                      </m:r>
                    </m:oMath>
                  </m:oMathPara>
                </a14:m>
                <a:endParaRPr lang="en-US" sz="28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0CB62C8-1D01-4E2E-9196-BFEC008D53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9205" y="4671438"/>
                <a:ext cx="1215589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0017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A86BECD-14B3-4DBA-8CE3-2032757288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2973" y="1253538"/>
            <a:ext cx="1430488" cy="97475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B29B49D-81B5-40C9-9809-94734639D0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4470" y="3990905"/>
            <a:ext cx="3346758" cy="127760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2A58EE1-DE16-4C1D-8594-6B37BF72B448}"/>
              </a:ext>
            </a:extLst>
          </p:cNvPr>
          <p:cNvSpPr txBox="1"/>
          <p:nvPr/>
        </p:nvSpPr>
        <p:spPr>
          <a:xfrm>
            <a:off x="3468210" y="3106668"/>
            <a:ext cx="5255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Expanded form or product (multiplication) </a:t>
            </a:r>
          </a:p>
        </p:txBody>
      </p:sp>
    </p:spTree>
    <p:extLst>
      <p:ext uri="{BB962C8B-B14F-4D97-AF65-F5344CB8AC3E}">
        <p14:creationId xmlns:p14="http://schemas.microsoft.com/office/powerpoint/2010/main" val="4250305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976A7C9-BAF1-4AAC-A089-C78BF6B270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8189" y="880599"/>
            <a:ext cx="7319531" cy="2990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7847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Custom 38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E462D"/>
      </a:accent1>
      <a:accent2>
        <a:srgbClr val="595A85"/>
      </a:accent2>
      <a:accent3>
        <a:srgbClr val="8D6F5B"/>
      </a:accent3>
      <a:accent4>
        <a:srgbClr val="FABD2F"/>
      </a:accent4>
      <a:accent5>
        <a:srgbClr val="AF8073"/>
      </a:accent5>
      <a:accent6>
        <a:srgbClr val="787880"/>
      </a:accent6>
      <a:hlink>
        <a:srgbClr val="CC8D00"/>
      </a:hlink>
      <a:folHlink>
        <a:srgbClr val="82829E"/>
      </a:folHlink>
    </a:clrScheme>
    <a:fontScheme name="Savon">
      <a:majorFont>
        <a:latin typeface="Avenir Next LT Pro 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venir Next LT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NE.pptx" id="{5330A5D3-B581-4B4A-9313-9275B6EF2E52}" vid="{516C64E9-C0AA-46DA-9991-9C0EC881A8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Floral flourish</Template>
  <TotalTime>0</TotalTime>
  <Words>33</Words>
  <Application>Microsoft Office PowerPoint</Application>
  <PresentationFormat>Widescreen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Avenir Next LT Pro</vt:lpstr>
      <vt:lpstr>Avenir Next LT Pro Light</vt:lpstr>
      <vt:lpstr>Cambria Math</vt:lpstr>
      <vt:lpstr>Garamond</vt:lpstr>
      <vt:lpstr>SavonVTI</vt:lpstr>
      <vt:lpstr>Powers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2022-08-23T14:54:43Z</dcterms:created>
  <dcterms:modified xsi:type="dcterms:W3CDTF">2023-02-09T22:29:17Z</dcterms:modified>
</cp:coreProperties>
</file>