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62" r:id="rId2"/>
    <p:sldId id="257" r:id="rId3"/>
    <p:sldId id="286" r:id="rId4"/>
    <p:sldId id="287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AF60A-713C-41BA-9788-4C493DDC0A9C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5E0FA7-C445-42F7-AF66-A4F5A6FC8A9C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C5C5-1A57-4420-8AFB-CE41693A794B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C08AF-84E6-4329-8E67-FEA434B47075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F6EE328-6AFF-436B-881F-213D56084544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069A-09EE-4C7C-86A4-2314A404921D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EE7F1-171E-411F-96CA-A251A21496E7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2C98D-A273-4547-9B92-97D7769F71A6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7CD67-0644-446C-B2AD-1C09BF34F286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80828-6983-48AD-9E27-CBD3696F837E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EFB91-0324-450E-B17F-36DC0ECCE413}" type="datetimeFigureOut">
              <a:rPr lang="en-US" dirty="0"/>
              <a:t>8/22/2022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52E37674-C1BA-4107-9B06-6D4CAC3A3DF5}" type="datetimeFigureOut">
              <a:rPr lang="en-US" dirty="0"/>
              <a:t>8/22/2022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Polynomials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90850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5"/>
          <p:cNvSpPr txBox="1">
            <a:spLocks noChangeArrowheads="1"/>
          </p:cNvSpPr>
          <p:nvPr/>
        </p:nvSpPr>
        <p:spPr bwMode="auto">
          <a:xfrm>
            <a:off x="576962" y="301445"/>
            <a:ext cx="8207375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A </a:t>
            </a:r>
            <a:r>
              <a:rPr lang="en-US" altLang="en-US" sz="2400" b="1" u="sng" dirty="0">
                <a:latin typeface="Verdana" panose="020B0604030504040204" pitchFamily="34" charset="0"/>
              </a:rPr>
              <a:t>monomial</a:t>
            </a:r>
            <a:r>
              <a:rPr lang="en-US" altLang="en-US" sz="2400" dirty="0">
                <a:latin typeface="Verdana" panose="020B0604030504040204" pitchFamily="34" charset="0"/>
              </a:rPr>
              <a:t> is a number, a variable, or a product of numbers and variables with whole-number exponents. </a:t>
            </a:r>
          </a:p>
        </p:txBody>
      </p:sp>
      <p:pic>
        <p:nvPicPr>
          <p:cNvPr id="4100" name="Picture 3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2800350"/>
            <a:ext cx="6781800" cy="1619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Box 5">
            <a:extLst>
              <a:ext uri="{FF2B5EF4-FFF2-40B4-BE49-F238E27FC236}">
                <a16:creationId xmlns:a16="http://schemas.microsoft.com/office/drawing/2014/main" id="{6D901BAF-5A6B-4570-8DC0-3C493F6E4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51354" y="1328648"/>
            <a:ext cx="8207375" cy="17543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None/>
            </a:pPr>
            <a:r>
              <a:rPr lang="es-ES" altLang="en-US" sz="2400" dirty="0">
                <a:solidFill>
                  <a:srgbClr val="0070C0"/>
                </a:solidFill>
                <a:latin typeface="Verdana" panose="020B0604030504040204" pitchFamily="34" charset="0"/>
              </a:rPr>
              <a:t>Un monomio es un número, una variable o un producto de números y variables con exponentes de números enteros. 
</a:t>
            </a:r>
            <a:endParaRPr lang="en-US" altLang="en-US" sz="2400" dirty="0">
              <a:solidFill>
                <a:srgbClr val="0070C0"/>
              </a:solidFill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4366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0">
            <a:extLst>
              <a:ext uri="{FF2B5EF4-FFF2-40B4-BE49-F238E27FC236}">
                <a16:creationId xmlns:a16="http://schemas.microsoft.com/office/drawing/2014/main" id="{C9837FFD-5428-41BB-B160-42641905D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8144" y="1255082"/>
            <a:ext cx="77882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Verdana" panose="020B0604030504040204" pitchFamily="34" charset="0"/>
              </a:rPr>
              <a:t>The </a:t>
            </a:r>
            <a:r>
              <a:rPr lang="en-US" altLang="en-US" sz="2400" b="1" u="sng" dirty="0">
                <a:latin typeface="Verdana" panose="020B0604030504040204" pitchFamily="34" charset="0"/>
              </a:rPr>
              <a:t>degree of a monomial</a:t>
            </a:r>
            <a:r>
              <a:rPr lang="en-US" altLang="en-US" sz="2400" dirty="0">
                <a:latin typeface="Verdana" panose="020B0604030504040204" pitchFamily="34" charset="0"/>
              </a:rPr>
              <a:t> is the </a:t>
            </a:r>
            <a:r>
              <a:rPr lang="en-US" altLang="en-US" sz="2400" b="1" i="1" dirty="0">
                <a:solidFill>
                  <a:srgbClr val="FF0000"/>
                </a:solidFill>
                <a:latin typeface="Verdana" panose="020B0604030504040204" pitchFamily="34" charset="0"/>
              </a:rPr>
              <a:t>sum</a:t>
            </a:r>
            <a:r>
              <a:rPr lang="en-US" altLang="en-US" sz="2400" dirty="0">
                <a:latin typeface="Verdana" panose="020B0604030504040204" pitchFamily="34" charset="0"/>
              </a:rPr>
              <a:t> of the exponents of the variables. A constant has degree 0.</a:t>
            </a:r>
          </a:p>
        </p:txBody>
      </p:sp>
      <p:sp>
        <p:nvSpPr>
          <p:cNvPr id="3" name="Text Box 30">
            <a:extLst>
              <a:ext uri="{FF2B5EF4-FFF2-40B4-BE49-F238E27FC236}">
                <a16:creationId xmlns:a16="http://schemas.microsoft.com/office/drawing/2014/main" id="{D8A97EC4-46D7-4969-AEFA-65CF65095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98215" y="2976281"/>
            <a:ext cx="7788275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es-ES" altLang="en-US" sz="2400" dirty="0">
                <a:latin typeface="Verdana" panose="020B0604030504040204" pitchFamily="34" charset="0"/>
              </a:rPr>
              <a:t>El grado de un monomio es la suma de los exponentes de las variables. Una constante tiene grado 0.
</a:t>
            </a:r>
            <a:endParaRPr lang="en-US" altLang="en-US" sz="2400" dirty="0">
              <a:latin typeface="Verdana" panose="020B060403050404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CA8549-06B5-4D13-8D78-45F04872AFDF}"/>
                  </a:ext>
                </a:extLst>
              </p:cNvPr>
              <p:cNvSpPr txBox="1"/>
              <p:nvPr/>
            </p:nvSpPr>
            <p:spPr>
              <a:xfrm>
                <a:off x="3519814" y="4882145"/>
                <a:ext cx="120494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smtClean="0">
                          <a:latin typeface="Cambria Math" panose="02040503050406030204" pitchFamily="18" charset="0"/>
                        </a:rPr>
                        <m:t>4</m:t>
                      </m:r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sSup>
                        <m:sSupPr>
                          <m:ctrlPr>
                            <a:rPr lang="en-US" sz="32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32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32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1CA8549-06B5-4D13-8D78-45F04872AF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19814" y="4882145"/>
                <a:ext cx="120494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2D565B-51C6-40D3-B927-5465FF77740F}"/>
                  </a:ext>
                </a:extLst>
              </p:cNvPr>
              <p:cNvSpPr txBox="1"/>
              <p:nvPr/>
            </p:nvSpPr>
            <p:spPr>
              <a:xfrm>
                <a:off x="6212910" y="4989866"/>
                <a:ext cx="1890774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𝑑𝑒𝑔𝑟𝑒𝑒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𝑖𝑠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 6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B2D565B-51C6-40D3-B927-5465FF7774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12910" y="4989866"/>
                <a:ext cx="1890774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8492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3DCDFF2-E6EE-48E8-B1B2-15A988EA02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9442" y="1125156"/>
            <a:ext cx="8402506" cy="4370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7095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Wood Type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429</TotalTime>
  <Words>92</Words>
  <Application>Microsoft Office PowerPoint</Application>
  <PresentationFormat>Widescreen</PresentationFormat>
  <Paragraphs>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Cambria Math</vt:lpstr>
      <vt:lpstr>Georgia</vt:lpstr>
      <vt:lpstr>Trebuchet MS</vt:lpstr>
      <vt:lpstr>Verdana</vt:lpstr>
      <vt:lpstr>Wingdings</vt:lpstr>
      <vt:lpstr>Wood Type</vt:lpstr>
      <vt:lpstr>Polynomials </vt:lpstr>
      <vt:lpstr>PowerPoint Presentation</vt:lpstr>
      <vt:lpstr>PowerPoint Presentation</vt:lpstr>
      <vt:lpstr>PowerPoint Presentation</vt:lpstr>
    </vt:vector>
  </TitlesOfParts>
  <Company>NUSD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Polynomials</dc:title>
  <dc:creator>ALISON DOOLIN</dc:creator>
  <cp:lastModifiedBy>ALISON DOOLIN</cp:lastModifiedBy>
  <cp:revision>15</cp:revision>
  <dcterms:created xsi:type="dcterms:W3CDTF">2020-11-12T23:30:10Z</dcterms:created>
  <dcterms:modified xsi:type="dcterms:W3CDTF">2022-08-23T00:03:54Z</dcterms:modified>
</cp:coreProperties>
</file>