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7" r:id="rId4"/>
    <p:sldId id="282" r:id="rId5"/>
    <p:sldId id="290" r:id="rId6"/>
    <p:sldId id="29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5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2/15/2023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2/15/2023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2/15/2023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2/15/2023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2/15/2023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03D9F-39B0-4D85-B758-CDC7961B5A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Negative Exponents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B729D4-F776-43C4-A3DA-9D1168F599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Summary practice</a:t>
            </a:r>
          </a:p>
        </p:txBody>
      </p:sp>
    </p:spTree>
    <p:extLst>
      <p:ext uri="{BB962C8B-B14F-4D97-AF65-F5344CB8AC3E}">
        <p14:creationId xmlns:p14="http://schemas.microsoft.com/office/powerpoint/2010/main" val="4046426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E7644DE-8A69-48F7-AB46-B99E5E7F129E}"/>
                  </a:ext>
                </a:extLst>
              </p:cNvPr>
              <p:cNvSpPr txBox="1"/>
              <p:nvPr/>
            </p:nvSpPr>
            <p:spPr>
              <a:xfrm>
                <a:off x="1897158" y="1051614"/>
                <a:ext cx="89672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𝑊𝑟𝑖𝑡𝑒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𝑠𝑖𝑚𝑝𝑙𝑖𝑓𝑖𝑒𝑑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𝑝𝑜𝑤𝑒𝑟</m:t>
                    </m:r>
                  </m:oMath>
                </a14:m>
                <a:r>
                  <a:rPr lang="en-US" sz="2800" dirty="0"/>
                  <a:t> (base with an exponent)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E7644DE-8A69-48F7-AB46-B99E5E7F1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158" y="1051614"/>
                <a:ext cx="8967263" cy="430887"/>
              </a:xfrm>
              <a:prstGeom prst="rect">
                <a:avLst/>
              </a:prstGeom>
              <a:blipFill>
                <a:blip r:embed="rId2"/>
                <a:stretch>
                  <a:fillRect t="-25714" r="-1292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56046F6-2175-4BB5-AA53-5B7437174FA9}"/>
                  </a:ext>
                </a:extLst>
              </p:cNvPr>
              <p:cNvSpPr txBox="1"/>
              <p:nvPr/>
            </p:nvSpPr>
            <p:spPr>
              <a:xfrm>
                <a:off x="5246703" y="2192784"/>
                <a:ext cx="457241" cy="8679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56046F6-2175-4BB5-AA53-5B7437174F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703" y="2192784"/>
                <a:ext cx="457241" cy="8679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7003A09-806B-474E-8776-FCFE3E4CE8B5}"/>
                  </a:ext>
                </a:extLst>
              </p:cNvPr>
              <p:cNvSpPr txBox="1"/>
              <p:nvPr/>
            </p:nvSpPr>
            <p:spPr>
              <a:xfrm>
                <a:off x="5124875" y="3830308"/>
                <a:ext cx="64799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7003A09-806B-474E-8776-FCFE3E4C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875" y="3830308"/>
                <a:ext cx="647998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6754C16-EFD7-4945-A3F9-5E8351B88153}"/>
              </a:ext>
            </a:extLst>
          </p:cNvPr>
          <p:cNvSpPr txBox="1"/>
          <p:nvPr/>
        </p:nvSpPr>
        <p:spPr>
          <a:xfrm>
            <a:off x="2312100" y="4716023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Expressions with negative exponents are not considered to be in their simplest form.  </a:t>
            </a:r>
          </a:p>
        </p:txBody>
      </p:sp>
    </p:spTree>
    <p:extLst>
      <p:ext uri="{BB962C8B-B14F-4D97-AF65-F5344CB8AC3E}">
        <p14:creationId xmlns:p14="http://schemas.microsoft.com/office/powerpoint/2010/main" val="51891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F45AFD-6ABB-4473-9E83-32907C964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006" y="1783080"/>
            <a:ext cx="10160466" cy="132338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3FCEDA-CA30-4ED6-954F-8018ED92F488}"/>
              </a:ext>
            </a:extLst>
          </p:cNvPr>
          <p:cNvSpPr txBox="1"/>
          <p:nvPr/>
        </p:nvSpPr>
        <p:spPr>
          <a:xfrm>
            <a:off x="886968" y="4306824"/>
            <a:ext cx="10689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a power is located in the numerator with a exponent, it moves to the denominator and the power is positive.  If a power is located in the denominator with a negative exponent, it moves to the numerator and the power is positive.  </a:t>
            </a:r>
          </a:p>
        </p:txBody>
      </p:sp>
    </p:spTree>
    <p:extLst>
      <p:ext uri="{BB962C8B-B14F-4D97-AF65-F5344CB8AC3E}">
        <p14:creationId xmlns:p14="http://schemas.microsoft.com/office/powerpoint/2010/main" val="163552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524000" y="654051"/>
            <a:ext cx="91440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300" dirty="0">
                <a:latin typeface="Arial Black" pitchFamily="34" charset="0"/>
              </a:rPr>
              <a:t>Zero and Negative Exponents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2384426" y="1104900"/>
            <a:ext cx="1806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Simplify.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2776729" y="1866900"/>
            <a:ext cx="2605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(–5)</a:t>
            </a:r>
            <a:r>
              <a:rPr lang="en-US" b="1" baseline="30000" dirty="0"/>
              <a:t>–4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2556130" y="4158996"/>
            <a:ext cx="5934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–5</a:t>
            </a:r>
            <a:r>
              <a:rPr lang="en-US" b="1" baseline="30000" dirty="0"/>
              <a:t>–4</a:t>
            </a:r>
            <a:endParaRPr lang="en-US" b="1" dirty="0"/>
          </a:p>
        </p:txBody>
      </p:sp>
      <p:pic>
        <p:nvPicPr>
          <p:cNvPr id="37918" name="Picture 30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3976" y="2511171"/>
            <a:ext cx="6115050" cy="885825"/>
          </a:xfrm>
          <a:prstGeom prst="rect">
            <a:avLst/>
          </a:prstGeom>
          <a:noFill/>
        </p:spPr>
      </p:pic>
      <p:pic>
        <p:nvPicPr>
          <p:cNvPr id="37921" name="Picture 33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3976" y="4674632"/>
            <a:ext cx="4533900" cy="800100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92472E2-4879-416E-A249-E1B0D13F34A4}"/>
              </a:ext>
            </a:extLst>
          </p:cNvPr>
          <p:cNvSpPr txBox="1"/>
          <p:nvPr/>
        </p:nvSpPr>
        <p:spPr>
          <a:xfrm>
            <a:off x="4014216" y="1673352"/>
            <a:ext cx="341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  is -5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6E0A6C-D93C-473A-89D9-5A6C2EE8F510}"/>
              </a:ext>
            </a:extLst>
          </p:cNvPr>
          <p:cNvSpPr txBox="1"/>
          <p:nvPr/>
        </p:nvSpPr>
        <p:spPr>
          <a:xfrm>
            <a:off x="3602736" y="401421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 is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803526" y="1640960"/>
            <a:ext cx="2378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7</a:t>
            </a:r>
            <a:r>
              <a:rPr lang="en-US" sz="2800" b="1" i="1" dirty="0"/>
              <a:t>w</a:t>
            </a:r>
            <a:r>
              <a:rPr lang="en-US" sz="2800" b="1" baseline="30000" dirty="0"/>
              <a:t>–4</a:t>
            </a:r>
          </a:p>
        </p:txBody>
      </p:sp>
      <p:pic>
        <p:nvPicPr>
          <p:cNvPr id="46091" name="Picture 11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6576" y="2667000"/>
            <a:ext cx="2105025" cy="419100"/>
          </a:xfrm>
          <a:prstGeom prst="rect">
            <a:avLst/>
          </a:prstGeom>
          <a:noFill/>
        </p:spPr>
      </p:pic>
      <p:pic>
        <p:nvPicPr>
          <p:cNvPr id="46094" name="Picture 14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376" y="3067050"/>
            <a:ext cx="1228725" cy="742950"/>
          </a:xfrm>
          <a:prstGeom prst="rect">
            <a:avLst/>
          </a:prstGeom>
          <a:noFill/>
        </p:spPr>
      </p:pic>
      <p:pic>
        <p:nvPicPr>
          <p:cNvPr id="46095" name="Picture 1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11600" y="3905250"/>
            <a:ext cx="762000" cy="742950"/>
          </a:xfrm>
          <a:prstGeom prst="rect">
            <a:avLst/>
          </a:prstGeom>
          <a:noFill/>
        </p:spPr>
      </p:pic>
      <p:grpSp>
        <p:nvGrpSpPr>
          <p:cNvPr id="46099" name="Group 19"/>
          <p:cNvGrpSpPr>
            <a:grpSpLocks/>
          </p:cNvGrpSpPr>
          <p:nvPr/>
        </p:nvGrpSpPr>
        <p:grpSpPr bwMode="auto">
          <a:xfrm>
            <a:off x="6200775" y="1530866"/>
            <a:ext cx="1139825" cy="742950"/>
            <a:chOff x="2864" y="1344"/>
            <a:chExt cx="718" cy="468"/>
          </a:xfrm>
        </p:grpSpPr>
        <p:pic>
          <p:nvPicPr>
            <p:cNvPr id="46097" name="Picture 17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16" y="1344"/>
              <a:ext cx="366" cy="468"/>
            </a:xfrm>
            <a:prstGeom prst="rect">
              <a:avLst/>
            </a:prstGeom>
            <a:noFill/>
          </p:spPr>
        </p:pic>
        <p:sp>
          <p:nvSpPr>
            <p:cNvPr id="46098" name="Text Box 18"/>
            <p:cNvSpPr txBox="1">
              <a:spLocks noChangeArrowheads="1"/>
            </p:cNvSpPr>
            <p:nvPr/>
          </p:nvSpPr>
          <p:spPr bwMode="auto">
            <a:xfrm>
              <a:off x="2864" y="1413"/>
              <a:ext cx="1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b="1" dirty="0"/>
            </a:p>
          </p:txBody>
        </p:sp>
      </p:grpSp>
      <p:pic>
        <p:nvPicPr>
          <p:cNvPr id="46103" name="Picture 23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4176" y="2819400"/>
            <a:ext cx="2105025" cy="742950"/>
          </a:xfrm>
          <a:prstGeom prst="rect">
            <a:avLst/>
          </a:prstGeom>
          <a:noFill/>
        </p:spPr>
      </p:pic>
      <p:pic>
        <p:nvPicPr>
          <p:cNvPr id="46104" name="Picture 24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34250" y="3695700"/>
            <a:ext cx="1314450" cy="419100"/>
          </a:xfrm>
          <a:prstGeom prst="rect">
            <a:avLst/>
          </a:prstGeom>
          <a:noFill/>
        </p:spPr>
      </p:pic>
      <p:pic>
        <p:nvPicPr>
          <p:cNvPr id="46105" name="Picture 25" descr="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40600" y="4191000"/>
            <a:ext cx="1009650" cy="36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828800" y="1676400"/>
            <a:ext cx="8237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Simplify.</a:t>
            </a:r>
            <a:endParaRPr lang="en-US">
              <a:latin typeface="Times" charset="0"/>
            </a:endParaRPr>
          </a:p>
        </p:txBody>
      </p:sp>
      <p:pic>
        <p:nvPicPr>
          <p:cNvPr id="47112" name="Picture 8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57401"/>
            <a:ext cx="933450" cy="809625"/>
          </a:xfrm>
          <a:prstGeom prst="rect">
            <a:avLst/>
          </a:prstGeom>
          <a:noFill/>
        </p:spPr>
      </p:pic>
      <p:pic>
        <p:nvPicPr>
          <p:cNvPr id="47114" name="Picture 1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1528" y="3380232"/>
            <a:ext cx="2257425" cy="857250"/>
          </a:xfrm>
          <a:prstGeom prst="rect">
            <a:avLst/>
          </a:prstGeom>
          <a:noFill/>
        </p:spPr>
      </p:pic>
      <p:pic>
        <p:nvPicPr>
          <p:cNvPr id="47115" name="Picture 11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49712" y="5081587"/>
            <a:ext cx="1028700" cy="809625"/>
          </a:xfrm>
          <a:prstGeom prst="rect">
            <a:avLst/>
          </a:prstGeom>
          <a:noFill/>
        </p:spPr>
      </p:pic>
      <p:grpSp>
        <p:nvGrpSpPr>
          <p:cNvPr id="47123" name="Group 19"/>
          <p:cNvGrpSpPr>
            <a:grpSpLocks/>
          </p:cNvGrpSpPr>
          <p:nvPr/>
        </p:nvGrpSpPr>
        <p:grpSpPr bwMode="auto">
          <a:xfrm>
            <a:off x="1371600" y="3380232"/>
            <a:ext cx="4114800" cy="742950"/>
            <a:chOff x="3000" y="2112"/>
            <a:chExt cx="2592" cy="468"/>
          </a:xfrm>
        </p:grpSpPr>
        <p:sp>
          <p:nvSpPr>
            <p:cNvPr id="47118" name="Text Box 14"/>
            <p:cNvSpPr txBox="1">
              <a:spLocks noChangeArrowheads="1"/>
            </p:cNvSpPr>
            <p:nvPr/>
          </p:nvSpPr>
          <p:spPr bwMode="auto">
            <a:xfrm>
              <a:off x="4406" y="2196"/>
              <a:ext cx="5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>
                  <a:latin typeface="Arial" charset="0"/>
                  <a:cs typeface="Arial" charset="0"/>
                </a:rPr>
                <a:t>and</a:t>
              </a:r>
            </a:p>
          </p:txBody>
        </p:sp>
        <p:pic>
          <p:nvPicPr>
            <p:cNvPr id="47120" name="Picture 16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48" y="2112"/>
              <a:ext cx="744" cy="456"/>
            </a:xfrm>
            <a:prstGeom prst="rect">
              <a:avLst/>
            </a:prstGeom>
            <a:noFill/>
          </p:spPr>
        </p:pic>
        <p:pic>
          <p:nvPicPr>
            <p:cNvPr id="47122" name="Picture 18" descr="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000" y="2124"/>
              <a:ext cx="1416" cy="456"/>
            </a:xfrm>
            <a:prstGeom prst="rect">
              <a:avLst/>
            </a:prstGeom>
            <a:noFill/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49E6849-DE50-4F3D-A20C-14D0E256AA7E}"/>
              </a:ext>
            </a:extLst>
          </p:cNvPr>
          <p:cNvSpPr txBox="1"/>
          <p:nvPr/>
        </p:nvSpPr>
        <p:spPr>
          <a:xfrm>
            <a:off x="5947569" y="5438631"/>
            <a:ext cx="3675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Simplified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240</TotalTime>
  <Words>104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Cambria Math</vt:lpstr>
      <vt:lpstr>Century Gothic</vt:lpstr>
      <vt:lpstr>Times</vt:lpstr>
      <vt:lpstr>Savon</vt:lpstr>
      <vt:lpstr>Negative Exponents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Negative Exponents</dc:title>
  <dc:creator>ALISON DOOLIN</dc:creator>
  <cp:lastModifiedBy>ALISON DOOLIN</cp:lastModifiedBy>
  <cp:revision>4</cp:revision>
  <dcterms:created xsi:type="dcterms:W3CDTF">2023-02-15T15:59:23Z</dcterms:created>
  <dcterms:modified xsi:type="dcterms:W3CDTF">2023-02-15T19:59:59Z</dcterms:modified>
</cp:coreProperties>
</file>