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081"/>
  </p:normalViewPr>
  <p:slideViewPr>
    <p:cSldViewPr snapToGrid="0">
      <p:cViewPr varScale="1">
        <p:scale>
          <a:sx n="84" d="100"/>
          <a:sy n="84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F7C9-A346-BC1A-A26C-0E4B4EF08F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Fractional exponents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E641B-87BB-D6BC-0999-7D9FD40FCF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3754BE2-552C-6FFA-7EDD-320A779F1FED}"/>
                  </a:ext>
                </a:extLst>
              </p:cNvPr>
              <p:cNvSpPr txBox="1"/>
              <p:nvPr/>
            </p:nvSpPr>
            <p:spPr>
              <a:xfrm>
                <a:off x="4006921" y="1803114"/>
                <a:ext cx="3045597" cy="6303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𝑟𝑎𝑑𝑖𝑐𝑎𝑛𝑑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3754BE2-552C-6FFA-7EDD-320A779F1F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921" y="1803114"/>
                <a:ext cx="3045597" cy="630365"/>
              </a:xfrm>
              <a:prstGeom prst="rect">
                <a:avLst/>
              </a:prstGeom>
              <a:blipFill>
                <a:blip r:embed="rId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2F1C088-4DC5-6B47-FC8A-94360E804E1B}"/>
              </a:ext>
            </a:extLst>
          </p:cNvPr>
          <p:cNvSpPr txBox="1"/>
          <p:nvPr/>
        </p:nvSpPr>
        <p:spPr>
          <a:xfrm>
            <a:off x="6534364" y="1006867"/>
            <a:ext cx="2414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Radical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874BB0C-ED43-FAFC-84B2-BA468D4C2FD8}"/>
              </a:ext>
            </a:extLst>
          </p:cNvPr>
          <p:cNvCxnSpPr/>
          <p:nvPr/>
        </p:nvCxnSpPr>
        <p:spPr>
          <a:xfrm flipH="1">
            <a:off x="6096000" y="1407560"/>
            <a:ext cx="438364" cy="4726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15680AA-E952-FA95-9D50-924338E4B6E8}"/>
              </a:ext>
            </a:extLst>
          </p:cNvPr>
          <p:cNvSpPr txBox="1"/>
          <p:nvPr/>
        </p:nvSpPr>
        <p:spPr>
          <a:xfrm>
            <a:off x="4417888" y="1803114"/>
            <a:ext cx="267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F9D76C-A675-C1AD-E5DC-8F4A9783C059}"/>
              </a:ext>
            </a:extLst>
          </p:cNvPr>
          <p:cNvSpPr txBox="1"/>
          <p:nvPr/>
        </p:nvSpPr>
        <p:spPr>
          <a:xfrm>
            <a:off x="3796301" y="959006"/>
            <a:ext cx="1243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number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F932C3F-491B-4A3C-F31E-B8E2698D16B7}"/>
              </a:ext>
            </a:extLst>
          </p:cNvPr>
          <p:cNvCxnSpPr>
            <a:cxnSpLocks/>
          </p:cNvCxnSpPr>
          <p:nvPr/>
        </p:nvCxnSpPr>
        <p:spPr>
          <a:xfrm>
            <a:off x="4119937" y="1643865"/>
            <a:ext cx="394398" cy="3082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787931-E4BE-27A3-222A-039945EAED72}"/>
                  </a:ext>
                </a:extLst>
              </p:cNvPr>
              <p:cNvSpPr txBox="1"/>
              <p:nvPr/>
            </p:nvSpPr>
            <p:spPr>
              <a:xfrm>
                <a:off x="4514335" y="3809144"/>
                <a:ext cx="1821396" cy="7671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𝑟𝑎𝑑𝑖𝑐𝑎𝑛𝑑</m:t>
                          </m:r>
                        </m:e>
                      </m:rad>
                    </m:oMath>
                  </m:oMathPara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787931-E4BE-27A3-222A-039945EAE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335" y="3809144"/>
                <a:ext cx="1821396" cy="767198"/>
              </a:xfrm>
              <a:prstGeom prst="rect">
                <a:avLst/>
              </a:prstGeom>
              <a:blipFill>
                <a:blip r:embed="rId3"/>
                <a:stretch>
                  <a:fillRect r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EC12F130-641A-CC93-6DA9-86141C1BA3F9}"/>
              </a:ext>
            </a:extLst>
          </p:cNvPr>
          <p:cNvSpPr txBox="1"/>
          <p:nvPr/>
        </p:nvSpPr>
        <p:spPr>
          <a:xfrm>
            <a:off x="6698750" y="3809144"/>
            <a:ext cx="39041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there is no index number shown, it is a square root and the index number is 2.  </a:t>
            </a:r>
          </a:p>
        </p:txBody>
      </p:sp>
    </p:spTree>
    <p:extLst>
      <p:ext uri="{BB962C8B-B14F-4D97-AF65-F5344CB8AC3E}">
        <p14:creationId xmlns:p14="http://schemas.microsoft.com/office/powerpoint/2010/main" val="402986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966A0920-F101-1DA3-0520-2E8F1088F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490" y="2512979"/>
            <a:ext cx="9706323" cy="22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6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1DAA5D-0338-B76A-F3A4-7C82ED54CAAC}"/>
                  </a:ext>
                </a:extLst>
              </p:cNvPr>
              <p:cNvSpPr txBox="1"/>
              <p:nvPr/>
            </p:nvSpPr>
            <p:spPr>
              <a:xfrm>
                <a:off x="2917861" y="857891"/>
                <a:ext cx="551153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𝑊𝑟𝑖𝑡𝑒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𝑓𝑟𝑜𝑚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𝑟𝑎𝑑𝑖𝑐𝑎𝑙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𝑓𝑜𝑟𝑚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𝑒𝑥𝑝𝑜𝑛𝑒𝑛𝑡𝑖𝑎𝑙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𝑓𝑜𝑟𝑚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1DAA5D-0338-B76A-F3A4-7C82ED54C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861" y="857891"/>
                <a:ext cx="5511536" cy="369332"/>
              </a:xfrm>
              <a:prstGeom prst="rect">
                <a:avLst/>
              </a:prstGeom>
              <a:blipFill>
                <a:blip r:embed="rId2"/>
                <a:stretch>
                  <a:fillRect l="-1839" t="-6667" r="-17701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A66E08D-D0EC-C061-64BB-5461287FC469}"/>
                  </a:ext>
                </a:extLst>
              </p:cNvPr>
              <p:cNvSpPr txBox="1"/>
              <p:nvPr/>
            </p:nvSpPr>
            <p:spPr>
              <a:xfrm>
                <a:off x="4130211" y="1741470"/>
                <a:ext cx="486287" cy="373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A66E08D-D0EC-C061-64BB-5461287FC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211" y="1741470"/>
                <a:ext cx="486287" cy="373436"/>
              </a:xfrm>
              <a:prstGeom prst="rect">
                <a:avLst/>
              </a:prstGeom>
              <a:blipFill>
                <a:blip r:embed="rId3"/>
                <a:stretch>
                  <a:fillRect l="-2564" t="-3333" r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8B7B94E-C1F4-1214-B047-A24AB823D697}"/>
                  </a:ext>
                </a:extLst>
              </p:cNvPr>
              <p:cNvSpPr txBox="1"/>
              <p:nvPr/>
            </p:nvSpPr>
            <p:spPr>
              <a:xfrm>
                <a:off x="4041981" y="2883462"/>
                <a:ext cx="662746" cy="6898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8B7B94E-C1F4-1214-B047-A24AB823D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981" y="2883462"/>
                <a:ext cx="662746" cy="689869"/>
              </a:xfrm>
              <a:prstGeom prst="rect">
                <a:avLst/>
              </a:prstGeom>
              <a:blipFill>
                <a:blip r:embed="rId4"/>
                <a:stretch>
                  <a:fillRect r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FEAB79-3EEB-A8DF-FB24-989A45B7FB03}"/>
                  </a:ext>
                </a:extLst>
              </p:cNvPr>
              <p:cNvSpPr txBox="1"/>
              <p:nvPr/>
            </p:nvSpPr>
            <p:spPr>
              <a:xfrm>
                <a:off x="2815935" y="3771145"/>
                <a:ext cx="65601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𝑊𝑟𝑖𝑡𝑒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𝑓𝑟𝑜𝑚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𝑒𝑥𝑝𝑜𝑛𝑒𝑛𝑡𝑖𝑎𝑙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𝑓𝑜𝑟𝑚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𝑟𝑎𝑑𝑖𝑐𝑎𝑙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𝑓𝑜𝑟𝑚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FEAB79-3EEB-A8DF-FB24-989A45B7F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935" y="3771145"/>
                <a:ext cx="6560129" cy="369332"/>
              </a:xfrm>
              <a:prstGeom prst="rect">
                <a:avLst/>
              </a:prstGeom>
              <a:blipFill>
                <a:blip r:embed="rId5"/>
                <a:stretch>
                  <a:fillRect l="-386" t="-6897" r="-1158" b="-4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1A4089-20E1-47B4-B049-2F6C69D39167}"/>
                  </a:ext>
                </a:extLst>
              </p:cNvPr>
              <p:cNvSpPr txBox="1"/>
              <p:nvPr/>
            </p:nvSpPr>
            <p:spPr>
              <a:xfrm>
                <a:off x="3488924" y="4658828"/>
                <a:ext cx="2027799" cy="4158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1A4089-20E1-47B4-B049-2F6C69D39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924" y="4658828"/>
                <a:ext cx="2027799" cy="4158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138BAD4-3259-4D29-B75F-8937FC3A49DB}"/>
                  </a:ext>
                </a:extLst>
              </p:cNvPr>
              <p:cNvSpPr txBox="1"/>
              <p:nvPr/>
            </p:nvSpPr>
            <p:spPr>
              <a:xfrm>
                <a:off x="3808520" y="5861609"/>
                <a:ext cx="423193" cy="4023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138BAD4-3259-4D29-B75F-8937FC3A4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520" y="5861609"/>
                <a:ext cx="423193" cy="4023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79E1000-D17D-412C-87CC-A9876842D771}"/>
                  </a:ext>
                </a:extLst>
              </p:cNvPr>
              <p:cNvSpPr txBox="1"/>
              <p:nvPr/>
            </p:nvSpPr>
            <p:spPr>
              <a:xfrm>
                <a:off x="5920740" y="1741470"/>
                <a:ext cx="307520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79E1000-D17D-412C-87CC-A9876842D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740" y="1741470"/>
                <a:ext cx="307520" cy="4009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07762C-8FF4-4CEB-9F02-321B6DDBD47B}"/>
                  </a:ext>
                </a:extLst>
              </p:cNvPr>
              <p:cNvSpPr txBox="1"/>
              <p:nvPr/>
            </p:nvSpPr>
            <p:spPr>
              <a:xfrm>
                <a:off x="5637276" y="2971800"/>
                <a:ext cx="686598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07762C-8FF4-4CEB-9F02-321B6DDBD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276" y="2971800"/>
                <a:ext cx="686598" cy="4009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743DBAD-AA3A-4C2F-AAC5-261CB0D646ED}"/>
                  </a:ext>
                </a:extLst>
              </p:cNvPr>
              <p:cNvSpPr txBox="1"/>
              <p:nvPr/>
            </p:nvSpPr>
            <p:spPr>
              <a:xfrm>
                <a:off x="5920740" y="4728269"/>
                <a:ext cx="611834" cy="555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b="0" smtClean="0"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e>
                      </m:ra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743DBAD-AA3A-4C2F-AAC5-261CB0D64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740" y="4728269"/>
                <a:ext cx="611834" cy="555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364497-7597-4482-BBF6-5F58026062D7}"/>
                  </a:ext>
                </a:extLst>
              </p:cNvPr>
              <p:cNvSpPr txBox="1"/>
              <p:nvPr/>
            </p:nvSpPr>
            <p:spPr>
              <a:xfrm>
                <a:off x="5309974" y="5871085"/>
                <a:ext cx="599010" cy="558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b="0" smtClean="0"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364497-7597-4482-BBF6-5F5802606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974" y="5871085"/>
                <a:ext cx="599010" cy="5586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5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27</TotalTime>
  <Words>52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Gill Sans MT</vt:lpstr>
      <vt:lpstr>Impact</vt:lpstr>
      <vt:lpstr>Badge</vt:lpstr>
      <vt:lpstr>Fractional exponents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 exponents</dc:title>
  <dc:creator>ALISON DOOLIN</dc:creator>
  <cp:lastModifiedBy>ALISON DOOLIN</cp:lastModifiedBy>
  <cp:revision>2</cp:revision>
  <dcterms:created xsi:type="dcterms:W3CDTF">2023-02-26T00:14:50Z</dcterms:created>
  <dcterms:modified xsi:type="dcterms:W3CDTF">2023-02-27T04:02:20Z</dcterms:modified>
</cp:coreProperties>
</file>