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0" r:id="rId6"/>
    <p:sldId id="261" r:id="rId7"/>
    <p:sldId id="258" r:id="rId8"/>
    <p:sldId id="257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670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9B3372-74CF-4E21-A4D4-286B22AA5A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3762BE-D43C-49F5-99A5-BF49C69592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5766F-5EC0-4797-B4D1-777FCB005B11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89E452-9BCA-4AF5-9A9C-233BF410EA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BF9F63-CE4F-44E2-A07D-7E654DE9F5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AC76B-F5B1-4D6E-BACD-2A80744AC9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45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4B5EC-152C-4627-80C0-63B10D5574EF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EE60E-651F-40CC-AD73-C00F10CE42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1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5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8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54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5272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3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05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16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53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6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0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7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05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2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4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0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25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87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50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8D3E5-C7A3-47DF-A374-46BF83A699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Rockwell" panose="02060603020205020403" pitchFamily="18" charset="0"/>
              </a:rPr>
              <a:t>Exponential Functions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78725B-6E40-4D82-B375-7831D81C29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359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BE7D20-D722-49BD-B409-CDD08222CCE0}"/>
                  </a:ext>
                </a:extLst>
              </p:cNvPr>
              <p:cNvSpPr txBox="1"/>
              <p:nvPr/>
            </p:nvSpPr>
            <p:spPr>
              <a:xfrm>
                <a:off x="4012707" y="745723"/>
                <a:ext cx="270689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BE7D20-D722-49BD-B409-CDD08222C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707" y="745723"/>
                <a:ext cx="2706895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0C29DE-0287-4DC6-8A8C-C325307F7B64}"/>
                  </a:ext>
                </a:extLst>
              </p:cNvPr>
              <p:cNvSpPr txBox="1"/>
              <p:nvPr/>
            </p:nvSpPr>
            <p:spPr>
              <a:xfrm>
                <a:off x="3630967" y="1686756"/>
                <a:ext cx="377552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𝑠𝑡𝑎𝑟𝑡𝑖𝑛𝑔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0C29DE-0287-4DC6-8A8C-C325307F7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967" y="1686756"/>
                <a:ext cx="377552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E54601-A412-4742-B525-893B39E3C207}"/>
                  </a:ext>
                </a:extLst>
              </p:cNvPr>
              <p:cNvSpPr txBox="1"/>
              <p:nvPr/>
            </p:nvSpPr>
            <p:spPr>
              <a:xfrm>
                <a:off x="3995523" y="2350790"/>
                <a:ext cx="268445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𝑚𝑢𝑙𝑡𝑖𝑝𝑙𝑖𝑒𝑟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E54601-A412-4742-B525-893B39E3C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523" y="2350790"/>
                <a:ext cx="268445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8990FD-DD42-4575-847D-36B6463512D9}"/>
                  </a:ext>
                </a:extLst>
              </p:cNvPr>
              <p:cNvSpPr txBox="1"/>
              <p:nvPr/>
            </p:nvSpPr>
            <p:spPr>
              <a:xfrm>
                <a:off x="3205338" y="3175090"/>
                <a:ext cx="583236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    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𝑒𝑥𝑝𝑜𝑛𝑒𝑛𝑡𝑖𝑎𝑙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𝑔𝑟𝑜𝑤𝑡h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8990FD-DD42-4575-847D-36B646351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338" y="3175090"/>
                <a:ext cx="5832366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C480A6-F789-4576-9231-1C81516C0762}"/>
                  </a:ext>
                </a:extLst>
              </p:cNvPr>
              <p:cNvSpPr txBox="1"/>
              <p:nvPr/>
            </p:nvSpPr>
            <p:spPr>
              <a:xfrm>
                <a:off x="3116659" y="4079289"/>
                <a:ext cx="628441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   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𝑒𝑥𝑝𝑜𝑛𝑒𝑛𝑡𝑖𝑎𝑙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𝑑𝑒𝑐𝑎𝑦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C480A6-F789-4576-9231-1C81516C0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659" y="4079289"/>
                <a:ext cx="6284413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40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BAC39D-16A2-4165-BFAD-A03C852B5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949" y="906124"/>
            <a:ext cx="5766441" cy="45181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4B1AFB-F4E9-4158-BDBA-0B0A022714C4}"/>
                  </a:ext>
                </a:extLst>
              </p:cNvPr>
              <p:cNvSpPr txBox="1"/>
              <p:nvPr/>
            </p:nvSpPr>
            <p:spPr>
              <a:xfrm>
                <a:off x="6243142" y="304195"/>
                <a:ext cx="178415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4B1AFB-F4E9-4158-BDBA-0B0A02271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142" y="304195"/>
                <a:ext cx="1784153" cy="276999"/>
              </a:xfrm>
              <a:prstGeom prst="rect">
                <a:avLst/>
              </a:prstGeom>
              <a:blipFill>
                <a:blip r:embed="rId3"/>
                <a:stretch>
                  <a:fillRect t="-222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9A99B32-20B8-4C30-A945-E8A2BBA8ECA3}"/>
              </a:ext>
            </a:extLst>
          </p:cNvPr>
          <p:cNvCxnSpPr>
            <a:cxnSpLocks/>
          </p:cNvCxnSpPr>
          <p:nvPr/>
        </p:nvCxnSpPr>
        <p:spPr>
          <a:xfrm>
            <a:off x="3373585" y="761111"/>
            <a:ext cx="1393724" cy="8761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D535A5-88E8-4E04-852E-473BE0DF93A3}"/>
                  </a:ext>
                </a:extLst>
              </p:cNvPr>
              <p:cNvSpPr txBox="1"/>
              <p:nvPr/>
            </p:nvSpPr>
            <p:spPr>
              <a:xfrm>
                <a:off x="3739569" y="82372"/>
                <a:ext cx="1611595" cy="6544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D535A5-88E8-4E04-852E-473BE0DF9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569" y="82372"/>
                <a:ext cx="1611595" cy="6544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5128CC7-46C4-4AC6-8671-43B79D64EFB5}"/>
              </a:ext>
            </a:extLst>
          </p:cNvPr>
          <p:cNvCxnSpPr>
            <a:cxnSpLocks/>
          </p:cNvCxnSpPr>
          <p:nvPr/>
        </p:nvCxnSpPr>
        <p:spPr>
          <a:xfrm flipH="1">
            <a:off x="6285931" y="761111"/>
            <a:ext cx="2636666" cy="8871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AF317A-92E7-4A0C-A482-375B23E57894}"/>
                  </a:ext>
                </a:extLst>
              </p:cNvPr>
              <p:cNvSpPr txBox="1"/>
              <p:nvPr/>
            </p:nvSpPr>
            <p:spPr>
              <a:xfrm>
                <a:off x="2685127" y="330224"/>
                <a:ext cx="10978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𝐷𝑒𝑐𝑎𝑦</m:t>
                      </m:r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AF317A-92E7-4A0C-A482-375B23E57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127" y="330224"/>
                <a:ext cx="109780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C704B9-82EA-4403-9185-3F18A831B0ED}"/>
                  </a:ext>
                </a:extLst>
              </p:cNvPr>
              <p:cNvSpPr txBox="1"/>
              <p:nvPr/>
            </p:nvSpPr>
            <p:spPr>
              <a:xfrm>
                <a:off x="8688572" y="330224"/>
                <a:ext cx="12981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𝐺𝑟𝑜𝑤𝑡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C704B9-82EA-4403-9185-3F18A831B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572" y="330224"/>
                <a:ext cx="129817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2C450D-7F03-4866-A5B3-30F6C50EC14B}"/>
                  </a:ext>
                </a:extLst>
              </p:cNvPr>
              <p:cNvSpPr txBox="1"/>
              <p:nvPr/>
            </p:nvSpPr>
            <p:spPr>
              <a:xfrm>
                <a:off x="4148012" y="4536490"/>
                <a:ext cx="3142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Asymptote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         This is the x axis.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2C450D-7F03-4866-A5B3-30F6C50EC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012" y="4536490"/>
                <a:ext cx="3142696" cy="646331"/>
              </a:xfrm>
              <a:prstGeom prst="rect">
                <a:avLst/>
              </a:prstGeom>
              <a:blipFill>
                <a:blip r:embed="rId7"/>
                <a:stretch>
                  <a:fillRect l="-155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9252EBE-1BBA-4E47-A5BF-2815CF54ED1F}"/>
              </a:ext>
            </a:extLst>
          </p:cNvPr>
          <p:cNvSpPr txBox="1"/>
          <p:nvPr/>
        </p:nvSpPr>
        <p:spPr>
          <a:xfrm>
            <a:off x="2885852" y="5619835"/>
            <a:ext cx="6036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Asymptote:  A line that a graph approaches but does not touch.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29E4325-8971-4417-BEB4-7D297CA76787}"/>
                  </a:ext>
                </a:extLst>
              </p:cNvPr>
              <p:cNvSpPr txBox="1"/>
              <p:nvPr/>
            </p:nvSpPr>
            <p:spPr>
              <a:xfrm>
                <a:off x="2586125" y="4583958"/>
                <a:ext cx="544117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𝐴𝑠𝑦𝑚𝑝𝑡𝑜𝑡𝑒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𝑎𝑥𝑖𝑠</m:t>
                      </m:r>
                    </m:oMath>
                  </m:oMathPara>
                </a14:m>
                <a:endParaRPr lang="en-US" sz="2400" b="0" dirty="0">
                  <a:solidFill>
                    <a:schemeClr val="bg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𝑒𝑞𝑢𝑎𝑡𝑖𝑜𝑛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𝑎𝑠𝑦𝑚𝑝𝑡𝑜𝑡𝑒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29E4325-8971-4417-BEB4-7D297CA76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25" y="4583958"/>
                <a:ext cx="5441170" cy="738664"/>
              </a:xfrm>
              <a:prstGeom prst="rect">
                <a:avLst/>
              </a:prstGeom>
              <a:blipFill>
                <a:blip r:embed="rId8"/>
                <a:stretch>
                  <a:fillRect l="-784" r="-1008" b="-16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54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0" grpId="0"/>
      <p:bldP spid="11" grpId="0"/>
      <p:bldP spid="4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E48A6A-ED27-4574-B159-1B357760C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012" y="860053"/>
            <a:ext cx="6921976" cy="15901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284721-C373-419F-ABE6-6D7454E81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012" y="2738790"/>
            <a:ext cx="3233026" cy="17999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541542-AB3D-4300-BDFA-B51D9DBD3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012" y="4990880"/>
            <a:ext cx="2873855" cy="1267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E58874-660F-48E6-8802-22245BFEA9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6064" y="2802022"/>
            <a:ext cx="2840924" cy="1736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81E181-B8D4-4B69-8132-2A5AF306E5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9575" y="5053268"/>
            <a:ext cx="3053902" cy="120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7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62784E-3408-4B56-9556-8DB008EBE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278" y="802780"/>
            <a:ext cx="4446108" cy="18338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8EC522-7C77-429D-9E3A-00E1052C8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278" y="3843028"/>
            <a:ext cx="4219671" cy="14835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DA28E0-C390-4501-9180-75C3BCD2A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5931" y="1270228"/>
            <a:ext cx="3505765" cy="6957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B9EE0C-8C9E-4DF7-B4D1-D6AB291BC48A}"/>
                  </a:ext>
                </a:extLst>
              </p:cNvPr>
              <p:cNvSpPr txBox="1"/>
              <p:nvPr/>
            </p:nvSpPr>
            <p:spPr>
              <a:xfrm>
                <a:off x="7594092" y="2205780"/>
                <a:ext cx="317234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𝑟𝑎𝑡𝑒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𝑐h𝑎𝑛𝑔𝑒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B9EE0C-8C9E-4DF7-B4D1-D6AB291BC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092" y="2205780"/>
                <a:ext cx="3172343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1D23126-3B08-453C-B03F-348A58B67B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6204" y="4166624"/>
            <a:ext cx="3895183" cy="84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7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0160AC-CF78-4EA8-908E-ED820B7995DF}"/>
                  </a:ext>
                </a:extLst>
              </p:cNvPr>
              <p:cNvSpPr txBox="1"/>
              <p:nvPr/>
            </p:nvSpPr>
            <p:spPr>
              <a:xfrm>
                <a:off x="2652160" y="1597271"/>
                <a:ext cx="7728719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𝑬𝒗𝒂𝒍𝒖𝒂𝒕𝒆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𝐟𝐨𝐫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000" b="1" dirty="0"/>
              </a:p>
              <a:p>
                <a:endParaRPr lang="en-US" sz="4000" b="1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0160AC-CF78-4EA8-908E-ED820B799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160" y="1597271"/>
                <a:ext cx="7728719" cy="12311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6EA334-7F23-4AD7-B6C2-E758603C0C9A}"/>
                  </a:ext>
                </a:extLst>
              </p:cNvPr>
              <p:cNvSpPr txBox="1"/>
              <p:nvPr/>
            </p:nvSpPr>
            <p:spPr>
              <a:xfrm>
                <a:off x="3529984" y="2420231"/>
                <a:ext cx="307193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)²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6EA334-7F23-4AD7-B6C2-E758603C0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984" y="2420231"/>
                <a:ext cx="3071931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4B90C0-D05D-4819-9996-3926C8B1799C}"/>
                  </a:ext>
                </a:extLst>
              </p:cNvPr>
              <p:cNvSpPr txBox="1"/>
              <p:nvPr/>
            </p:nvSpPr>
            <p:spPr>
              <a:xfrm>
                <a:off x="3597342" y="3133463"/>
                <a:ext cx="280942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4B90C0-D05D-4819-9996-3926C8B17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342" y="3133463"/>
                <a:ext cx="2809423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E51447-7081-4E28-84F5-885B5607AD79}"/>
                  </a:ext>
                </a:extLst>
              </p:cNvPr>
              <p:cNvSpPr txBox="1"/>
              <p:nvPr/>
            </p:nvSpPr>
            <p:spPr>
              <a:xfrm>
                <a:off x="3673453" y="3928991"/>
                <a:ext cx="243714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𝟐𝟕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E51447-7081-4E28-84F5-885B5607A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453" y="3928991"/>
                <a:ext cx="2437142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59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7815013_Problem-solution cycle_RVA_v3" id="{20834410-FC37-46AC-ACB7-FB202F8C4BA9}" vid="{1ED24379-BFF7-4E2F-B7EC-A47C906E21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7C0B241-13E5-418D-8920-D23491E2D2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79702B-25C7-40D7-9E29-7686B11A96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866CFD-F94E-4AE5-ACEA-86FEC0F48A10}">
  <ds:schemaRefs>
    <ds:schemaRef ds:uri="16c05727-aa75-4e4a-9b5f-8a80a1165891"/>
    <ds:schemaRef ds:uri="http://schemas.microsoft.com/office/infopath/2007/PartnerControls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Problemsolution cycle </Template>
  <TotalTime>0</TotalTime>
  <Words>121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Cambria Math</vt:lpstr>
      <vt:lpstr>Rockwell</vt:lpstr>
      <vt:lpstr>Tahoma</vt:lpstr>
      <vt:lpstr>Trebuchet MS</vt:lpstr>
      <vt:lpstr>Tw Cen MT</vt:lpstr>
      <vt:lpstr>Circuit</vt:lpstr>
      <vt:lpstr>Exponential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2022-05-15T23:40:00Z</dcterms:created>
  <dcterms:modified xsi:type="dcterms:W3CDTF">2023-05-05T15:17:30Z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