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notesMasterIdLst>
    <p:notesMasterId r:id="rId4"/>
  </p:notesMasterIdLst>
  <p:sldIdLst>
    <p:sldId id="256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81"/>
  </p:normalViewPr>
  <p:slideViewPr>
    <p:cSldViewPr snapToGrid="0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425B2-8BCC-F144-9BA0-EBA0CA518437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56E4D-1511-1B4F-A3E3-959B80705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7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3/12/24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0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5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0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5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4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4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3/12/24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9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04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4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4" r:id="rId4"/>
    <p:sldLayoutId id="2147483695" r:id="rId5"/>
    <p:sldLayoutId id="2147483701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ink flowers and leaves on white background">
            <a:extLst>
              <a:ext uri="{FF2B5EF4-FFF2-40B4-BE49-F238E27FC236}">
                <a16:creationId xmlns:a16="http://schemas.microsoft.com/office/drawing/2014/main" id="{3D21542A-D839-4B94-64D6-BA60FF3B2E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211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12E9D-5EA0-C594-B26B-FB20195A6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dirty="0"/>
              <a:t>Multiplying</a:t>
            </a:r>
            <a:br>
              <a:rPr lang="en-US" dirty="0"/>
            </a:br>
            <a:r>
              <a:rPr lang="en-US" dirty="0"/>
              <a:t>Polynomials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7EAD9-14E0-4EBA-C84E-52F5BB7C0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r>
              <a:rPr lang="en-US" dirty="0"/>
              <a:t>Binomials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887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B6E86D4-900B-9D93-D24F-1F5539C958E7}"/>
                  </a:ext>
                </a:extLst>
              </p:cNvPr>
              <p:cNvSpPr/>
              <p:nvPr/>
            </p:nvSpPr>
            <p:spPr>
              <a:xfrm>
                <a:off x="1017242" y="477420"/>
                <a:ext cx="25170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(2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3)(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5).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B6E86D4-900B-9D93-D24F-1F5539C958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242" y="477420"/>
                <a:ext cx="2517036" cy="400110"/>
              </a:xfrm>
              <a:prstGeom prst="rect">
                <a:avLst/>
              </a:prstGeom>
              <a:blipFill>
                <a:blip r:embed="rId2"/>
                <a:stretch>
                  <a:fillRect l="-3015" t="-6061" r="-1508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BF8826F-3F74-D4E3-1616-19BDAF706DCA}"/>
              </a:ext>
            </a:extLst>
          </p:cNvPr>
          <p:cNvSpPr/>
          <p:nvPr/>
        </p:nvSpPr>
        <p:spPr>
          <a:xfrm>
            <a:off x="1017242" y="1621056"/>
            <a:ext cx="95494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each binomial as a sum of terms and make a table of products.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32CA06D-3D22-A707-E3E4-FD5D0B1E95B5}"/>
                  </a:ext>
                </a:extLst>
              </p:cNvPr>
              <p:cNvSpPr/>
              <p:nvPr/>
            </p:nvSpPr>
            <p:spPr>
              <a:xfrm>
                <a:off x="2703167" y="2161604"/>
                <a:ext cx="43893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(2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3)(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[2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3)] 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5)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32CA06D-3D22-A707-E3E4-FD5D0B1E95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167" y="2161604"/>
                <a:ext cx="4389343" cy="400110"/>
              </a:xfrm>
              <a:prstGeom prst="rect">
                <a:avLst/>
              </a:prstGeom>
              <a:blipFill>
                <a:blip r:embed="rId3"/>
                <a:stretch>
                  <a:fillRect l="-1441" t="-9375" r="-288" b="-28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C800A8D5-9052-DCEF-5BEA-73C047719F77}"/>
              </a:ext>
            </a:extLst>
          </p:cNvPr>
          <p:cNvGrpSpPr/>
          <p:nvPr/>
        </p:nvGrpSpPr>
        <p:grpSpPr>
          <a:xfrm>
            <a:off x="1017242" y="4859976"/>
            <a:ext cx="6877264" cy="782151"/>
            <a:chOff x="1580935" y="2924240"/>
            <a:chExt cx="6877264" cy="782151"/>
          </a:xfrm>
        </p:grpSpPr>
        <p:sp>
          <p:nvSpPr>
            <p:cNvPr id="6" name="Isosceles Triangle 28">
              <a:extLst>
                <a:ext uri="{FF2B5EF4-FFF2-40B4-BE49-F238E27FC236}">
                  <a16:creationId xmlns:a16="http://schemas.microsoft.com/office/drawing/2014/main" id="{BC83F36F-6E70-F274-6840-1D0261AF6147}"/>
                </a:ext>
              </a:extLst>
            </p:cNvPr>
            <p:cNvSpPr/>
            <p:nvPr/>
          </p:nvSpPr>
          <p:spPr>
            <a:xfrm rot="5400000">
              <a:off x="1489495" y="3015680"/>
              <a:ext cx="548640" cy="365760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2EE21F37-A587-F5C6-ABD2-D82DF8A65C54}"/>
                    </a:ext>
                  </a:extLst>
                </p:cNvPr>
                <p:cNvSpPr/>
                <p:nvPr/>
              </p:nvSpPr>
              <p:spPr>
                <a:xfrm>
                  <a:off x="2014058" y="2998505"/>
                  <a:ext cx="6444141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The product is 2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3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10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15</a:t>
                  </a:r>
                </a:p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          2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7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15.</a:t>
                  </a:r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2EE21F37-A587-F5C6-ABD2-D82DF8A65C5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4058" y="2998505"/>
                  <a:ext cx="6444141" cy="707886"/>
                </a:xfrm>
                <a:prstGeom prst="rect">
                  <a:avLst/>
                </a:prstGeom>
                <a:blipFill>
                  <a:blip r:embed="rId4"/>
                  <a:stretch>
                    <a:fillRect l="-1181" t="-5263" b="-140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E9F29E92-8AE5-2C7F-D084-3AE3750FCA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622369"/>
                  </p:ext>
                </p:extLst>
              </p:nvPr>
            </p:nvGraphicFramePr>
            <p:xfrm>
              <a:off x="3568821" y="2967710"/>
              <a:ext cx="2468880" cy="1645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29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229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29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latin typeface="Arial" panose="020B0604020202020204" pitchFamily="34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rPr>
                            <a:t>2</a:t>
                          </a:r>
                          <a:r>
                            <a:rPr lang="en-US" sz="2000" i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6ECC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</a:rPr>
                            <a:t>2</a:t>
                          </a:r>
                          <a:r>
                            <a:rPr lang="en-US" sz="2000" i="1" dirty="0">
                              <a:latin typeface="Arial" panose="020B0604020202020204" pitchFamily="34" charset="0"/>
                            </a:rPr>
                            <a:t>x</a:t>
                          </a:r>
                          <a:r>
                            <a:rPr lang="en-US" sz="2000" baseline="30000" dirty="0">
                              <a:latin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</a:rPr>
                            <a:t>3</a:t>
                          </a:r>
                          <a:r>
                            <a:rPr lang="en-US" sz="2000" i="1" dirty="0"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0" dirty="0">
                              <a:latin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BC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</a:rPr>
                            <a:t>10</a:t>
                          </a:r>
                          <a:r>
                            <a:rPr lang="en-US" sz="2000" i="1" dirty="0">
                              <a:latin typeface="Arial" panose="020B0604020202020204" pitchFamily="34" charset="0"/>
                            </a:rPr>
                            <a:t>x</a:t>
                          </a:r>
                          <a:endParaRPr lang="en-US" sz="2000" dirty="0">
                            <a:latin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E9F29E92-8AE5-2C7F-D084-3AE3750FCA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622369"/>
                  </p:ext>
                </p:extLst>
              </p:nvPr>
            </p:nvGraphicFramePr>
            <p:xfrm>
              <a:off x="3568821" y="2967710"/>
              <a:ext cx="2468880" cy="1645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29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229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29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latin typeface="Arial" panose="020B0604020202020204" pitchFamily="34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rPr>
                            <a:t>2</a:t>
                          </a:r>
                          <a:r>
                            <a:rPr lang="en-US" sz="2000" i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01538" t="-2273" r="-1538" b="-202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</a:rPr>
                            <a:t>2</a:t>
                          </a:r>
                          <a:r>
                            <a:rPr lang="en-US" sz="2000" i="1" dirty="0">
                              <a:latin typeface="Arial" panose="020B0604020202020204" pitchFamily="34" charset="0"/>
                            </a:rPr>
                            <a:t>x</a:t>
                          </a:r>
                          <a:r>
                            <a:rPr lang="en-US" sz="2000" baseline="30000" dirty="0">
                              <a:latin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01538" t="-104651" r="-1538" b="-1069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0" dirty="0">
                              <a:latin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BC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</a:rPr>
                            <a:t>10</a:t>
                          </a:r>
                          <a:r>
                            <a:rPr lang="en-US" sz="2000" i="1" dirty="0">
                              <a:latin typeface="Arial" panose="020B0604020202020204" pitchFamily="34" charset="0"/>
                            </a:rPr>
                            <a:t>x</a:t>
                          </a:r>
                          <a:endParaRPr lang="en-US" sz="2000" dirty="0">
                            <a:latin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18285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01538" t="-200000" r="-1538" b="-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6">
            <a:extLst>
              <a:ext uri="{FF2B5EF4-FFF2-40B4-BE49-F238E27FC236}">
                <a16:creationId xmlns:a16="http://schemas.microsoft.com/office/drawing/2014/main" id="{A0CB5116-EF60-9AE0-3064-54598B3C7E1B}"/>
              </a:ext>
            </a:extLst>
          </p:cNvPr>
          <p:cNvSpPr txBox="1"/>
          <p:nvPr/>
        </p:nvSpPr>
        <p:spPr>
          <a:xfrm>
            <a:off x="1017242" y="1051801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83D03-5E46-E729-0472-6751D4029E8A}"/>
              </a:ext>
            </a:extLst>
          </p:cNvPr>
          <p:cNvSpPr/>
          <p:nvPr/>
        </p:nvSpPr>
        <p:spPr>
          <a:xfrm>
            <a:off x="4821982" y="2165688"/>
            <a:ext cx="270302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19296C-8C4F-D736-C353-BACA22D66B10}"/>
              </a:ext>
            </a:extLst>
          </p:cNvPr>
          <p:cNvSpPr/>
          <p:nvPr/>
        </p:nvSpPr>
        <p:spPr>
          <a:xfrm>
            <a:off x="4535441" y="3558929"/>
            <a:ext cx="525294" cy="415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86AA33-32FB-4ED6-0D7E-85B1C8604389}"/>
              </a:ext>
            </a:extLst>
          </p:cNvPr>
          <p:cNvSpPr/>
          <p:nvPr/>
        </p:nvSpPr>
        <p:spPr>
          <a:xfrm>
            <a:off x="5254949" y="3558928"/>
            <a:ext cx="772406" cy="4977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B86AB1-09FB-9728-8444-784F827F353A}"/>
              </a:ext>
            </a:extLst>
          </p:cNvPr>
          <p:cNvSpPr/>
          <p:nvPr/>
        </p:nvSpPr>
        <p:spPr>
          <a:xfrm>
            <a:off x="4559335" y="4127203"/>
            <a:ext cx="525294" cy="415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AB6C85-1A96-2882-AC35-ACF87214A8D5}"/>
              </a:ext>
            </a:extLst>
          </p:cNvPr>
          <p:cNvSpPr/>
          <p:nvPr/>
        </p:nvSpPr>
        <p:spPr>
          <a:xfrm>
            <a:off x="5378505" y="4127203"/>
            <a:ext cx="525294" cy="415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6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73B21"/>
      </a:dk2>
      <a:lt2>
        <a:srgbClr val="E2E5E8"/>
      </a:lt2>
      <a:accent1>
        <a:srgbClr val="C49A77"/>
      </a:accent1>
      <a:accent2>
        <a:srgbClr val="ACA267"/>
      </a:accent2>
      <a:accent3>
        <a:srgbClr val="98A773"/>
      </a:accent3>
      <a:accent4>
        <a:srgbClr val="7FB06A"/>
      </a:accent4>
      <a:accent5>
        <a:srgbClr val="75B17C"/>
      </a:accent5>
      <a:accent6>
        <a:srgbClr val="69AF8E"/>
      </a:accent6>
      <a:hlink>
        <a:srgbClr val="5C85A7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80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Arial</vt:lpstr>
      <vt:lpstr>Cambria Math</vt:lpstr>
      <vt:lpstr>Century Schoolbook</vt:lpstr>
      <vt:lpstr>Franklin Gothic Book</vt:lpstr>
      <vt:lpstr>Garamond</vt:lpstr>
      <vt:lpstr>Times New Roman</vt:lpstr>
      <vt:lpstr>SavonVTI</vt:lpstr>
      <vt:lpstr>Multiplying Polynomials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Polynomials </dc:title>
  <dc:creator>ALISON DOOLIN</dc:creator>
  <cp:lastModifiedBy>ALISON DOOLIN</cp:lastModifiedBy>
  <cp:revision>3</cp:revision>
  <dcterms:created xsi:type="dcterms:W3CDTF">2024-03-12T17:09:44Z</dcterms:created>
  <dcterms:modified xsi:type="dcterms:W3CDTF">2024-03-12T20:42:49Z</dcterms:modified>
</cp:coreProperties>
</file>